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</p:sldIdLst>
  <p:sldSz cx="12190413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def="{5C22544A-7EE6-4342-B048-85BDC9FD1C3A}">
  <a:tblStyle styleId="{F1B468C4-6A48-48CE-B158-A0C4283F64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1436" autoAdjust="0"/>
  </p:normalViewPr>
  <p:slideViewPr>
    <p:cSldViewPr snapToGrid="0">
      <p:cViewPr varScale="1">
        <p:scale>
          <a:sx n="100" d="100"/>
          <a:sy n="100" d="100"/>
        </p:scale>
        <p:origin x="53" y="710"/>
      </p:cViewPr>
      <p:guideLst>
        <p:guide orient="horz" pos="2159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slide" Target="slides/slide38.xml"  /><Relationship Id="rId41" Type="http://schemas.openxmlformats.org/officeDocument/2006/relationships/slide" Target="slides/slide39.xml"  /><Relationship Id="rId42" Type="http://schemas.openxmlformats.org/officeDocument/2006/relationships/slide" Target="slides/slide40.xml"  /><Relationship Id="rId43" Type="http://schemas.openxmlformats.org/officeDocument/2006/relationships/slide" Target="slides/slide41.xml"  /><Relationship Id="rId44" Type="http://schemas.openxmlformats.org/officeDocument/2006/relationships/slide" Target="slides/slide42.xml"  /><Relationship Id="rId45" Type="http://schemas.openxmlformats.org/officeDocument/2006/relationships/slide" Target="slides/slide43.xml"  /><Relationship Id="rId46" Type="http://schemas.openxmlformats.org/officeDocument/2006/relationships/slide" Target="slides/slide44.xml"  /><Relationship Id="rId47" Type="http://schemas.openxmlformats.org/officeDocument/2006/relationships/slide" Target="slides/slide45.xml"  /><Relationship Id="rId48" Type="http://schemas.openxmlformats.org/officeDocument/2006/relationships/slide" Target="slides/slide46.xml"  /><Relationship Id="rId49" Type="http://schemas.openxmlformats.org/officeDocument/2006/relationships/slide" Target="slides/slide47.xml"  /><Relationship Id="rId5" Type="http://schemas.openxmlformats.org/officeDocument/2006/relationships/slide" Target="slides/slide3.xml"  /><Relationship Id="rId50" Type="http://schemas.openxmlformats.org/officeDocument/2006/relationships/slide" Target="slides/slide48.xml"  /><Relationship Id="rId51" Type="http://schemas.openxmlformats.org/officeDocument/2006/relationships/slide" Target="slides/slide49.xml"  /><Relationship Id="rId52" Type="http://schemas.openxmlformats.org/officeDocument/2006/relationships/slide" Target="slides/slide50.xml"  /><Relationship Id="rId53" Type="http://schemas.openxmlformats.org/officeDocument/2006/relationships/slide" Target="slides/slide51.xml"  /><Relationship Id="rId54" Type="http://schemas.openxmlformats.org/officeDocument/2006/relationships/slide" Target="slides/slide52.xml"  /><Relationship Id="rId55" Type="http://schemas.openxmlformats.org/officeDocument/2006/relationships/slide" Target="slides/slide53.xml"  /><Relationship Id="rId56" Type="http://schemas.openxmlformats.org/officeDocument/2006/relationships/slide" Target="slides/slide54.xml"  /><Relationship Id="rId57" Type="http://schemas.openxmlformats.org/officeDocument/2006/relationships/slide" Target="slides/slide55.xml"  /><Relationship Id="rId58" Type="http://schemas.openxmlformats.org/officeDocument/2006/relationships/slide" Target="slides/slide56.xml"  /><Relationship Id="rId59" Type="http://schemas.openxmlformats.org/officeDocument/2006/relationships/slide" Target="slides/slide57.xml"  /><Relationship Id="rId6" Type="http://schemas.openxmlformats.org/officeDocument/2006/relationships/slide" Target="slides/slide4.xml"  /><Relationship Id="rId60" Type="http://schemas.openxmlformats.org/officeDocument/2006/relationships/slide" Target="slides/slide58.xml"  /><Relationship Id="rId61" Type="http://schemas.openxmlformats.org/officeDocument/2006/relationships/slide" Target="slides/slide59.xml"  /><Relationship Id="rId62" Type="http://schemas.openxmlformats.org/officeDocument/2006/relationships/slide" Target="slides/slide60.xml"  /><Relationship Id="rId63" Type="http://schemas.openxmlformats.org/officeDocument/2006/relationships/slide" Target="slides/slide61.xml"  /><Relationship Id="rId64" Type="http://schemas.openxmlformats.org/officeDocument/2006/relationships/slide" Target="slides/slide62.xml"  /><Relationship Id="rId65" Type="http://schemas.openxmlformats.org/officeDocument/2006/relationships/slide" Target="slides/slide63.xml"  /><Relationship Id="rId66" Type="http://schemas.openxmlformats.org/officeDocument/2006/relationships/slide" Target="slides/slide64.xml"  /><Relationship Id="rId67" Type="http://schemas.openxmlformats.org/officeDocument/2006/relationships/slide" Target="slides/slide65.xml"  /><Relationship Id="rId68" Type="http://schemas.openxmlformats.org/officeDocument/2006/relationships/slide" Target="slides/slide66.xml"  /><Relationship Id="rId69" Type="http://schemas.openxmlformats.org/officeDocument/2006/relationships/slide" Target="slides/slide67.xml"  /><Relationship Id="rId7" Type="http://schemas.openxmlformats.org/officeDocument/2006/relationships/slide" Target="slides/slide5.xml"  /><Relationship Id="rId70" Type="http://schemas.openxmlformats.org/officeDocument/2006/relationships/slide" Target="slides/slide68.xml"  /><Relationship Id="rId71" Type="http://schemas.openxmlformats.org/officeDocument/2006/relationships/slide" Target="slides/slide69.xml"  /><Relationship Id="rId72" Type="http://schemas.openxmlformats.org/officeDocument/2006/relationships/slide" Target="slides/slide70.xml"  /><Relationship Id="rId73" Type="http://schemas.openxmlformats.org/officeDocument/2006/relationships/slide" Target="slides/slide71.xml"  /><Relationship Id="rId74" Type="http://schemas.openxmlformats.org/officeDocument/2006/relationships/slide" Target="slides/slide72.xml"  /><Relationship Id="rId75" Type="http://schemas.openxmlformats.org/officeDocument/2006/relationships/slide" Target="slides/slide73.xml"  /><Relationship Id="rId76" Type="http://schemas.openxmlformats.org/officeDocument/2006/relationships/slide" Target="slides/slide74.xml"  /><Relationship Id="rId77" Type="http://schemas.openxmlformats.org/officeDocument/2006/relationships/slide" Target="slides/slide75.xml"  /><Relationship Id="rId78" Type="http://schemas.openxmlformats.org/officeDocument/2006/relationships/slide" Target="slides/slide76.xml"  /><Relationship Id="rId79" Type="http://schemas.openxmlformats.org/officeDocument/2006/relationships/slide" Target="slides/slide77.xml"  /><Relationship Id="rId8" Type="http://schemas.openxmlformats.org/officeDocument/2006/relationships/slide" Target="slides/slide6.xml"  /><Relationship Id="rId80" Type="http://schemas.openxmlformats.org/officeDocument/2006/relationships/slide" Target="slides/slide78.xml"  /><Relationship Id="rId81" Type="http://schemas.openxmlformats.org/officeDocument/2006/relationships/slide" Target="slides/slide79.xml"  /><Relationship Id="rId82" Type="http://schemas.openxmlformats.org/officeDocument/2006/relationships/slide" Target="slides/slide80.xml"  /><Relationship Id="rId83" Type="http://schemas.openxmlformats.org/officeDocument/2006/relationships/presProps" Target="presProps.xml"  /><Relationship Id="rId84" Type="http://schemas.openxmlformats.org/officeDocument/2006/relationships/viewProps" Target="viewProps.xml"  /><Relationship Id="rId85" Type="http://schemas.openxmlformats.org/officeDocument/2006/relationships/theme" Target="theme/theme1.xml"  /><Relationship Id="rId86" Type="http://schemas.openxmlformats.org/officeDocument/2006/relationships/tableStyles" Target="tableStyles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Google Shape;5;n"/>
          <p:cNvSpPr>
            <a:spLocks noGrp="1" noRot="1" noChangeAspect="1" noTextEdi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0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2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2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2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2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2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2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2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9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3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3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3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3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3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3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5.xml"  /></Relationships>
</file>

<file path=ppt/notesSlides/_rels/notesSlide3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6.xml"  /></Relationships>
</file>

<file path=ppt/notesSlides/_rels/notesSlide3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7.xml"  /></Relationships>
</file>

<file path=ppt/notesSlides/_rels/notesSlide3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8.xml"  /></Relationships>
</file>

<file path=ppt/notesSlides/_rels/notesSlide3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9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4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0.xml"  /></Relationships>
</file>

<file path=ppt/notesSlides/_rels/notesSlide4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1.xml"  /></Relationships>
</file>

<file path=ppt/notesSlides/_rels/notesSlide4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2.xml"  /></Relationships>
</file>

<file path=ppt/notesSlides/_rels/notesSlide4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3.xml"  /></Relationships>
</file>

<file path=ppt/notesSlides/_rels/notesSlide4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4.xml"  /></Relationships>
</file>

<file path=ppt/notesSlides/_rels/notesSlide4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5.xml"  /></Relationships>
</file>

<file path=ppt/notesSlides/_rels/notesSlide4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6.xml"  /></Relationships>
</file>

<file path=ppt/notesSlides/_rels/notesSlide4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7.xml"  /></Relationships>
</file>

<file path=ppt/notesSlides/_rels/notesSlide4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8.xml"  /></Relationships>
</file>

<file path=ppt/notesSlides/_rels/notesSlide4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9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5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0.xml"  /></Relationships>
</file>

<file path=ppt/notesSlides/_rels/notesSlide5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1.xml"  /></Relationships>
</file>

<file path=ppt/notesSlides/_rels/notesSlide5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2.xml"  /></Relationships>
</file>

<file path=ppt/notesSlides/_rels/notesSlide5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3.xml"  /></Relationships>
</file>

<file path=ppt/notesSlides/_rels/notesSlide5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4.xml"  /></Relationships>
</file>

<file path=ppt/notesSlides/_rels/notesSlide5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5.xml"  /></Relationships>
</file>

<file path=ppt/notesSlides/_rels/notesSlide5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6.xml"  /></Relationships>
</file>

<file path=ppt/notesSlides/_rels/notesSlide5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7.xml"  /></Relationships>
</file>

<file path=ppt/notesSlides/_rels/notesSlide5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8.xml"  /></Relationships>
</file>

<file path=ppt/notesSlides/_rels/notesSlide5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9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6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0.xml"  /></Relationships>
</file>

<file path=ppt/notesSlides/_rels/notesSlide6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1.xml"  /></Relationships>
</file>

<file path=ppt/notesSlides/_rels/notesSlide6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2.xml"  /></Relationships>
</file>

<file path=ppt/notesSlides/_rels/notesSlide6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3.xml"  /></Relationships>
</file>

<file path=ppt/notesSlides/_rels/notesSlide6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4.xml"  /></Relationships>
</file>

<file path=ppt/notesSlides/_rels/notesSlide6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5.xml"  /></Relationships>
</file>

<file path=ppt/notesSlides/_rels/notesSlide6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6.xml"  /></Relationships>
</file>

<file path=ppt/notesSlides/_rels/notesSlide6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7.xml"  /></Relationships>
</file>

<file path=ppt/notesSlides/_rels/notesSlide6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8.xml"  /></Relationships>
</file>

<file path=ppt/notesSlides/_rels/notesSlide6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9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7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0.xml"  /></Relationships>
</file>

<file path=ppt/notesSlides/_rels/notesSlide7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1.xml"  /></Relationships>
</file>

<file path=ppt/notesSlides/_rels/notesSlide7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2.xml"  /></Relationships>
</file>

<file path=ppt/notesSlides/_rels/notesSlide7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3.xml"  /></Relationships>
</file>

<file path=ppt/notesSlides/_rels/notesSlide7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4.xml"  /></Relationships>
</file>

<file path=ppt/notesSlides/_rels/notesSlide7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5.xml"  /></Relationships>
</file>

<file path=ppt/notesSlides/_rels/notesSlide7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6.xml"  /></Relationships>
</file>

<file path=ppt/notesSlides/_rels/notesSlide7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7.xml"  /></Relationships>
</file>

<file path=ppt/notesSlides/_rels/notesSlide7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8.xml"  /></Relationships>
</file>

<file path=ppt/notesSlides/_rels/notesSlide7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9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8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0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맑은 고딕"/>
                <a:ea typeface="맑은 고딕"/>
                <a:cs typeface="맑은 고딕"/>
                <a:sym typeface="맑은 고딕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6" name="Google Shape;3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6" name="Google Shape;4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4" name="Google Shape;4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3" name="Google Shape;4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6" name="Google Shape;47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5" name="Google Shape;49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6" name="Google Shape;4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9718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21318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3409691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8090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0855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8521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5462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9020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44820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b7203e07eb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5" name="Google Shape;575;gb7203e07eb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b7203e07eb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b7203e07eb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96" name="Google Shape;596;gb7203e07eb_1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b7203e07eb_1_1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b7203e07eb_5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8" name="Google Shape;618;gb7203e07eb_5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gb7203e07eb_5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9487518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맑은 고딕"/>
                <a:ea typeface="맑은 고딕"/>
                <a:cs typeface="맑은 고딕"/>
                <a:sym typeface="맑은 고딕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7203e053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3" name="Google Shape;643;gb7203e0532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b7203e0532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10884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7203e053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3" name="Google Shape;643;gb7203e0532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b7203e0532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b7203e07eb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0" name="Google Shape;690;gb7203e07eb_3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1" name="Google Shape;691;gb7203e07eb_3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b7203e07eb_3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b7203e07eb_3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gb7203e07eb_3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ko-KR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33</a:t>
            </a:fld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7203e07eb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6" name="Google Shape;736;gb7203e07eb_3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b7203e07eb_3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7203e07eb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6" name="Google Shape;736;gb7203e07eb_3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b7203e07eb_3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42764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7203e07eb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6" name="Google Shape;736;gb7203e07eb_3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b7203e07eb_3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17377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7203e07eb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6" name="Google Shape;736;gb7203e07eb_3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b7203e07eb_3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654473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7203e07eb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6" name="Google Shape;736;gb7203e07eb_3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b7203e07eb_3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6850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7203e07eb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6" name="Google Shape;736;gb7203e07eb_3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b7203e07eb_3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35992966"/>
      </p:ext>
    </p:extLst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a2657d7fe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91" name="Google Shape;191;gaa2657d7fe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b7203e07eb_5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62" name="Google Shape;762;gb7203e07eb_5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b7203e07eb_5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7203e07eb_5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4" name="Google Shape;784;gb7203e07eb_5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gb7203e07eb_5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7203e07eb_5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4" name="Google Shape;784;gb7203e07eb_5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gb7203e07eb_5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18191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959917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61239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1447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3969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2123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37143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24446005"/>
      </p:ext>
    </p:extLst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a2657d7fe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21" name="Google Shape;221;gaa2657d7fe_0_5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1377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521318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7838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9289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6435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6198718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36536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91827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7203e07eb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gb7203e07eb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b7203e07eb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b7203e07eb_5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6" name="Google Shape;826;gb7203e07eb_5_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gb7203e07eb_5_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47" name="Google Shape;247;p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b7203e07eb_5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1" name="Google Shape;851;gb7203e07eb_5_3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gb7203e07eb_5_3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b7203e07eb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6" name="Google Shape;876;gb7203e07eb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gb7203e07eb_2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b7203e07eb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97" name="Google Shape;897;gb7203e07eb_2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gb7203e07eb_2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b7203e07eb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8" name="Google Shape;918;gb7203e07eb_2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gb7203e07eb_2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b7203e07eb_4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b7203e07eb_4_4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gb7203e07eb_4_4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64</a:t>
            </a:fld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15390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40297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60089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21116731"/>
      </p:ext>
    </p:extLst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68" name="Google Shape;268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75085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7285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07733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b7203e07e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1" name="Google Shape;991;gb7203e07eb_1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b7203e07eb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545800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7203e07eb_4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7203e07eb_4_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gb7203e07eb_4_4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74</a:t>
            </a:fld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7203e07eb_4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7203e07eb_4_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gb7203e07eb_4_4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75</a:t>
            </a:fld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44503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7203e07eb_4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7203e07eb_4_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gb7203e07eb_4_4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76</a:t>
            </a:fld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78834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7203e07eb_4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7203e07eb_4_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gb7203e07eb_4_4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77</a:t>
            </a:fld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5339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9" name="Google Shape;5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78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aa2657d7fe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94" name="Google Shape;594;gaa2657d7fe_3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aa2657d7fe_3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79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91" name="Google Shape;291;p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5" name="Google Shape;62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80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맑은 고딕"/>
                <a:ea typeface="맑은 고딕"/>
                <a:cs typeface="맑은 고딕"/>
                <a:sym typeface="맑은 고딕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9</a:t>
            </a:fld>
            <a:endParaRPr sz="1200" b="0" i="0" u="none" strike="noStrike" cap="none">
              <a:solidFill>
                <a:schemeClr val="dk1"/>
              </a:solidFill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2225" y="-1622425"/>
            <a:ext cx="4525963" cy="1097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10685808" y="1372898"/>
            <a:ext cx="5851525" cy="365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271031" y="-2183697"/>
            <a:ext cx="5851525" cy="1076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Relationship Id="rId4" Type="http://schemas.openxmlformats.org/officeDocument/2006/relationships/image" Target="../media/image2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2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3.png"  /><Relationship Id="rId4" Type="http://schemas.openxmlformats.org/officeDocument/2006/relationships/image" Target="../media/image34.png"  /><Relationship Id="rId5" Type="http://schemas.openxmlformats.org/officeDocument/2006/relationships/image" Target="../media/image35.png"  /><Relationship Id="rId6" Type="http://schemas.openxmlformats.org/officeDocument/2006/relationships/image" Target="../media/image36.png"  /><Relationship Id="rId7" Type="http://schemas.openxmlformats.org/officeDocument/2006/relationships/image" Target="../media/image37.png"  /><Relationship Id="rId8" Type="http://schemas.openxmlformats.org/officeDocument/2006/relationships/image" Target="../media/image38.png"  /><Relationship Id="rId9" Type="http://schemas.openxmlformats.org/officeDocument/2006/relationships/image" Target="../media/image3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40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41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42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43.png"  /><Relationship Id="rId4" Type="http://schemas.openxmlformats.org/officeDocument/2006/relationships/image" Target="../media/image44.png"  /><Relationship Id="rId5" Type="http://schemas.openxmlformats.org/officeDocument/2006/relationships/image" Target="../media/image45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46.png"  /><Relationship Id="rId4" Type="http://schemas.openxmlformats.org/officeDocument/2006/relationships/image" Target="../media/image47.png"  /><Relationship Id="rId5" Type="http://schemas.openxmlformats.org/officeDocument/2006/relationships/image" Target="../media/image4.png"  /><Relationship Id="rId6" Type="http://schemas.openxmlformats.org/officeDocument/2006/relationships/image" Target="../media/image4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7.xml"  /><Relationship Id="rId3" Type="http://schemas.openxmlformats.org/officeDocument/2006/relationships/image" Target="../media/image49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8.xml"  /><Relationship Id="rId3" Type="http://schemas.openxmlformats.org/officeDocument/2006/relationships/image" Target="../media/image50.png"  /><Relationship Id="rId4" Type="http://schemas.openxmlformats.org/officeDocument/2006/relationships/image" Target="../media/image51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9.xml"  /><Relationship Id="rId3" Type="http://schemas.openxmlformats.org/officeDocument/2006/relationships/image" Target="../media/image5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3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0.xml"  /><Relationship Id="rId3" Type="http://schemas.openxmlformats.org/officeDocument/2006/relationships/image" Target="../media/image53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1.xml"  /><Relationship Id="rId3" Type="http://schemas.openxmlformats.org/officeDocument/2006/relationships/image" Target="../media/image5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2.png"  /><Relationship Id="rId11" Type="http://schemas.openxmlformats.org/officeDocument/2006/relationships/image" Target="../media/image63.jpeg"  /><Relationship Id="rId12" Type="http://schemas.openxmlformats.org/officeDocument/2006/relationships/image" Target="../media/image64.jpeg"  /><Relationship Id="rId13" Type="http://schemas.openxmlformats.org/officeDocument/2006/relationships/image" Target="../media/image65.jpeg"  /><Relationship Id="rId14" Type="http://schemas.openxmlformats.org/officeDocument/2006/relationships/image" Target="../media/image66.jpeg"  /><Relationship Id="rId15" Type="http://schemas.openxmlformats.org/officeDocument/2006/relationships/image" Target="../media/image67.jpeg"  /><Relationship Id="rId16" Type="http://schemas.openxmlformats.org/officeDocument/2006/relationships/image" Target="../media/image68.jpeg"  /><Relationship Id="rId2" Type="http://schemas.openxmlformats.org/officeDocument/2006/relationships/notesSlide" Target="../notesSlides/notesSlide22.xml"  /><Relationship Id="rId3" Type="http://schemas.openxmlformats.org/officeDocument/2006/relationships/image" Target="../media/image55.png"  /><Relationship Id="rId4" Type="http://schemas.openxmlformats.org/officeDocument/2006/relationships/image" Target="../media/image56.png"  /><Relationship Id="rId5" Type="http://schemas.openxmlformats.org/officeDocument/2006/relationships/image" Target="../media/image57.jpeg"  /><Relationship Id="rId6" Type="http://schemas.openxmlformats.org/officeDocument/2006/relationships/image" Target="../media/image58.jpeg"  /><Relationship Id="rId7" Type="http://schemas.openxmlformats.org/officeDocument/2006/relationships/image" Target="../media/image59.jpeg"  /><Relationship Id="rId8" Type="http://schemas.openxmlformats.org/officeDocument/2006/relationships/image" Target="../media/image60.jpeg"  /><Relationship Id="rId9" Type="http://schemas.openxmlformats.org/officeDocument/2006/relationships/image" Target="../media/image61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3.xml"  /><Relationship Id="rId3" Type="http://schemas.openxmlformats.org/officeDocument/2006/relationships/image" Target="../media/image69.png"  /><Relationship Id="rId4" Type="http://schemas.openxmlformats.org/officeDocument/2006/relationships/image" Target="../media/image70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2.png"  /><Relationship Id="rId11" Type="http://schemas.openxmlformats.org/officeDocument/2006/relationships/image" Target="../media/image63.jpeg"  /><Relationship Id="rId12" Type="http://schemas.openxmlformats.org/officeDocument/2006/relationships/image" Target="../media/image64.jpeg"  /><Relationship Id="rId13" Type="http://schemas.openxmlformats.org/officeDocument/2006/relationships/image" Target="../media/image65.jpeg"  /><Relationship Id="rId14" Type="http://schemas.openxmlformats.org/officeDocument/2006/relationships/image" Target="../media/image66.jpeg"  /><Relationship Id="rId15" Type="http://schemas.openxmlformats.org/officeDocument/2006/relationships/image" Target="../media/image67.jpeg"  /><Relationship Id="rId16" Type="http://schemas.openxmlformats.org/officeDocument/2006/relationships/image" Target="../media/image68.jpeg"  /><Relationship Id="rId2" Type="http://schemas.openxmlformats.org/officeDocument/2006/relationships/notesSlide" Target="../notesSlides/notesSlide24.xml"  /><Relationship Id="rId3" Type="http://schemas.openxmlformats.org/officeDocument/2006/relationships/image" Target="../media/image55.png"  /><Relationship Id="rId4" Type="http://schemas.openxmlformats.org/officeDocument/2006/relationships/image" Target="../media/image56.png"  /><Relationship Id="rId5" Type="http://schemas.openxmlformats.org/officeDocument/2006/relationships/image" Target="../media/image57.jpeg"  /><Relationship Id="rId6" Type="http://schemas.openxmlformats.org/officeDocument/2006/relationships/image" Target="../media/image58.jpeg"  /><Relationship Id="rId7" Type="http://schemas.openxmlformats.org/officeDocument/2006/relationships/image" Target="../media/image59.jpeg"  /><Relationship Id="rId8" Type="http://schemas.openxmlformats.org/officeDocument/2006/relationships/image" Target="../media/image60.jpeg"  /><Relationship Id="rId9" Type="http://schemas.openxmlformats.org/officeDocument/2006/relationships/image" Target="../media/image61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5.xml"  /><Relationship Id="rId3" Type="http://schemas.openxmlformats.org/officeDocument/2006/relationships/image" Target="../media/image49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6.xml"  /><Relationship Id="rId3" Type="http://schemas.openxmlformats.org/officeDocument/2006/relationships/image" Target="../media/image71.png"  /><Relationship Id="rId4" Type="http://schemas.openxmlformats.org/officeDocument/2006/relationships/image" Target="../media/image72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7.xml"  /><Relationship Id="rId3" Type="http://schemas.openxmlformats.org/officeDocument/2006/relationships/image" Target="../media/image73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8.xml"  /><Relationship Id="rId3" Type="http://schemas.openxmlformats.org/officeDocument/2006/relationships/image" Target="../media/image74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9.xml"  /><Relationship Id="rId3" Type="http://schemas.openxmlformats.org/officeDocument/2006/relationships/image" Target="../media/image75.png"  /><Relationship Id="rId4" Type="http://schemas.openxmlformats.org/officeDocument/2006/relationships/image" Target="../media/image7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1.png"  /><Relationship Id="rId11" Type="http://schemas.openxmlformats.org/officeDocument/2006/relationships/image" Target="../media/image12.png"  /><Relationship Id="rId12" Type="http://schemas.openxmlformats.org/officeDocument/2006/relationships/image" Target="../media/image13.png"  /><Relationship Id="rId13" Type="http://schemas.openxmlformats.org/officeDocument/2006/relationships/image" Target="../media/image14.png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Relationship Id="rId5" Type="http://schemas.openxmlformats.org/officeDocument/2006/relationships/image" Target="../media/image6.png"  /><Relationship Id="rId6" Type="http://schemas.openxmlformats.org/officeDocument/2006/relationships/image" Target="../media/image7.png"  /><Relationship Id="rId7" Type="http://schemas.openxmlformats.org/officeDocument/2006/relationships/image" Target="../media/image8.png"  /><Relationship Id="rId8" Type="http://schemas.openxmlformats.org/officeDocument/2006/relationships/image" Target="../media/image9.png"  /><Relationship Id="rId9" Type="http://schemas.openxmlformats.org/officeDocument/2006/relationships/image" Target="../media/image10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0.xml"  /><Relationship Id="rId3" Type="http://schemas.openxmlformats.org/officeDocument/2006/relationships/image" Target="../media/image77.png"  /><Relationship Id="rId4" Type="http://schemas.openxmlformats.org/officeDocument/2006/relationships/image" Target="../media/image78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1.xml"  /><Relationship Id="rId3" Type="http://schemas.openxmlformats.org/officeDocument/2006/relationships/image" Target="../media/image79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2.xml"  /><Relationship Id="rId3" Type="http://schemas.openxmlformats.org/officeDocument/2006/relationships/image" Target="../media/image80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3.xml"  /><Relationship Id="rId3" Type="http://schemas.openxmlformats.org/officeDocument/2006/relationships/image" Target="../media/image81.png"  /><Relationship Id="rId4" Type="http://schemas.openxmlformats.org/officeDocument/2006/relationships/image" Target="../media/image82.png"  /><Relationship Id="rId5" Type="http://schemas.openxmlformats.org/officeDocument/2006/relationships/image" Target="../media/image83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4.xml"  /><Relationship Id="rId3" Type="http://schemas.openxmlformats.org/officeDocument/2006/relationships/image" Target="../media/image84.png"  /><Relationship Id="rId4" Type="http://schemas.openxmlformats.org/officeDocument/2006/relationships/image" Target="../media/image85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5.xml"  /><Relationship Id="rId3" Type="http://schemas.openxmlformats.org/officeDocument/2006/relationships/image" Target="../media/image86.png"  /><Relationship Id="rId4" Type="http://schemas.openxmlformats.org/officeDocument/2006/relationships/image" Target="../media/image87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6.xml"  /><Relationship Id="rId3" Type="http://schemas.openxmlformats.org/officeDocument/2006/relationships/image" Target="../media/image88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7.xml"  /><Relationship Id="rId3" Type="http://schemas.openxmlformats.org/officeDocument/2006/relationships/image" Target="../media/image89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8.xml"  /><Relationship Id="rId3" Type="http://schemas.openxmlformats.org/officeDocument/2006/relationships/image" Target="../media/image90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9.xml"  /><Relationship Id="rId3" Type="http://schemas.openxmlformats.org/officeDocument/2006/relationships/image" Target="../media/image9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5.jpeg"  /><Relationship Id="rId4" Type="http://schemas.openxmlformats.org/officeDocument/2006/relationships/image" Target="../media/image16.png"  /><Relationship Id="rId5" Type="http://schemas.openxmlformats.org/officeDocument/2006/relationships/image" Target="../media/image17.jpeg"  /><Relationship Id="rId6" Type="http://schemas.openxmlformats.org/officeDocument/2006/relationships/image" Target="../media/image18.png"  /><Relationship Id="rId7" Type="http://schemas.openxmlformats.org/officeDocument/2006/relationships/image" Target="../media/image19.png"  /><Relationship Id="rId8" Type="http://schemas.openxmlformats.org/officeDocument/2006/relationships/image" Target="../media/image20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0.xml"  /><Relationship Id="rId3" Type="http://schemas.openxmlformats.org/officeDocument/2006/relationships/image" Target="../media/image92.png"  /><Relationship Id="rId4" Type="http://schemas.openxmlformats.org/officeDocument/2006/relationships/image" Target="../media/image93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1.xml"  /><Relationship Id="rId3" Type="http://schemas.openxmlformats.org/officeDocument/2006/relationships/image" Target="../media/image94.png"  /><Relationship Id="rId4" Type="http://schemas.openxmlformats.org/officeDocument/2006/relationships/image" Target="../media/image95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2.xml"  /><Relationship Id="rId3" Type="http://schemas.openxmlformats.org/officeDocument/2006/relationships/image" Target="../media/image96.png"  /><Relationship Id="rId4" Type="http://schemas.openxmlformats.org/officeDocument/2006/relationships/image" Target="../media/image97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3.xml"  /><Relationship Id="rId3" Type="http://schemas.openxmlformats.org/officeDocument/2006/relationships/image" Target="../media/image98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4.xml"  /><Relationship Id="rId3" Type="http://schemas.openxmlformats.org/officeDocument/2006/relationships/image" Target="../media/image99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5.xml"  /><Relationship Id="rId3" Type="http://schemas.openxmlformats.org/officeDocument/2006/relationships/image" Target="../media/image100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6.xml"  /><Relationship Id="rId3" Type="http://schemas.openxmlformats.org/officeDocument/2006/relationships/image" Target="../media/image101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7.xml"  /><Relationship Id="rId3" Type="http://schemas.openxmlformats.org/officeDocument/2006/relationships/image" Target="../media/image102.png"  /><Relationship Id="rId4" Type="http://schemas.openxmlformats.org/officeDocument/2006/relationships/image" Target="../media/image103.pn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8.xml"  /><Relationship Id="rId3" Type="http://schemas.openxmlformats.org/officeDocument/2006/relationships/image" Target="../media/image104.pn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9.xml"  /><Relationship Id="rId3" Type="http://schemas.openxmlformats.org/officeDocument/2006/relationships/image" Target="../media/image105.png"  /><Relationship Id="rId4" Type="http://schemas.openxmlformats.org/officeDocument/2006/relationships/image" Target="../media/image106.png"  /><Relationship Id="rId5" Type="http://schemas.openxmlformats.org/officeDocument/2006/relationships/image" Target="../media/image107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1.png"  /><Relationship Id="rId4" Type="http://schemas.openxmlformats.org/officeDocument/2006/relationships/image" Target="../media/image22.png"  /><Relationship Id="rId5" Type="http://schemas.openxmlformats.org/officeDocument/2006/relationships/image" Target="../media/image23.png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0.xml"  /><Relationship Id="rId3" Type="http://schemas.openxmlformats.org/officeDocument/2006/relationships/image" Target="../media/image108.pn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1.xml"  /><Relationship Id="rId3" Type="http://schemas.openxmlformats.org/officeDocument/2006/relationships/image" Target="../media/image109.pn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2.xml"  /><Relationship Id="rId3" Type="http://schemas.openxmlformats.org/officeDocument/2006/relationships/image" Target="../media/image110.png"  /><Relationship Id="rId4" Type="http://schemas.openxmlformats.org/officeDocument/2006/relationships/image" Target="../media/image111.png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3.xml"  /><Relationship Id="rId3" Type="http://schemas.openxmlformats.org/officeDocument/2006/relationships/image" Target="../media/image112.pn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4.xml"  /><Relationship Id="rId3" Type="http://schemas.openxmlformats.org/officeDocument/2006/relationships/image" Target="../media/image113.png"  /><Relationship Id="rId4" Type="http://schemas.openxmlformats.org/officeDocument/2006/relationships/image" Target="../media/image114.pn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5.xml"  /><Relationship Id="rId3" Type="http://schemas.openxmlformats.org/officeDocument/2006/relationships/image" Target="../media/image115.png" 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6.xml"  /><Relationship Id="rId3" Type="http://schemas.openxmlformats.org/officeDocument/2006/relationships/image" Target="../media/image116.png"  /><Relationship Id="rId4" Type="http://schemas.openxmlformats.org/officeDocument/2006/relationships/image" Target="../media/image117.png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7.xml"  /><Relationship Id="rId3" Type="http://schemas.openxmlformats.org/officeDocument/2006/relationships/image" Target="../media/image118.png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8.xml"  /><Relationship Id="rId3" Type="http://schemas.openxmlformats.org/officeDocument/2006/relationships/image" Target="../media/image119.png"  /><Relationship Id="rId4" Type="http://schemas.openxmlformats.org/officeDocument/2006/relationships/image" Target="../media/image120.png"  /></Relationships>
</file>

<file path=ppt/slides/_rels/slide5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9.xml"  /><Relationship Id="rId3" Type="http://schemas.openxmlformats.org/officeDocument/2006/relationships/image" Target="../media/image121.png"  /><Relationship Id="rId4" Type="http://schemas.openxmlformats.org/officeDocument/2006/relationships/image" Target="../media/image122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.xml"  /></Relationships>
</file>

<file path=ppt/slides/_rels/slide6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0.xml"  /><Relationship Id="rId3" Type="http://schemas.openxmlformats.org/officeDocument/2006/relationships/image" Target="../media/image123.png"  /><Relationship Id="rId4" Type="http://schemas.openxmlformats.org/officeDocument/2006/relationships/image" Target="../media/image124.png"  /></Relationships>
</file>

<file path=ppt/slides/_rels/slide6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1.xml"  /><Relationship Id="rId3" Type="http://schemas.openxmlformats.org/officeDocument/2006/relationships/image" Target="../media/image125.png"  /><Relationship Id="rId4" Type="http://schemas.openxmlformats.org/officeDocument/2006/relationships/image" Target="../media/image126.png"  /></Relationships>
</file>

<file path=ppt/slides/_rels/slide6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2.xml"  /><Relationship Id="rId3" Type="http://schemas.openxmlformats.org/officeDocument/2006/relationships/image" Target="../media/image127.png"  /></Relationships>
</file>

<file path=ppt/slides/_rels/slide6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3.xml"  /><Relationship Id="rId3" Type="http://schemas.openxmlformats.org/officeDocument/2006/relationships/image" Target="../media/image128.png"  /></Relationships>
</file>

<file path=ppt/slides/_rels/slide6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4.xml"  /><Relationship Id="rId3" Type="http://schemas.openxmlformats.org/officeDocument/2006/relationships/image" Target="../media/image129.png"  /></Relationships>
</file>

<file path=ppt/slides/_rels/slide6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5.xml"  /><Relationship Id="rId3" Type="http://schemas.openxmlformats.org/officeDocument/2006/relationships/image" Target="../media/image130.png"  /></Relationships>
</file>

<file path=ppt/slides/_rels/slide6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6.xml"  /><Relationship Id="rId3" Type="http://schemas.openxmlformats.org/officeDocument/2006/relationships/image" Target="../media/image131.png"  /></Relationships>
</file>

<file path=ppt/slides/_rels/slide6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7.xml"  /><Relationship Id="rId3" Type="http://schemas.openxmlformats.org/officeDocument/2006/relationships/image" Target="../media/image132.png"  /><Relationship Id="rId4" Type="http://schemas.openxmlformats.org/officeDocument/2006/relationships/image" Target="../media/image133.png"  /></Relationships>
</file>

<file path=ppt/slides/_rels/slide6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8.xml"  /><Relationship Id="rId3" Type="http://schemas.openxmlformats.org/officeDocument/2006/relationships/image" Target="../media/image134.png"  /></Relationships>
</file>

<file path=ppt/slides/_rels/slide6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9.xml"  /><Relationship Id="rId3" Type="http://schemas.openxmlformats.org/officeDocument/2006/relationships/image" Target="../media/image135.png"  /><Relationship Id="rId4" Type="http://schemas.openxmlformats.org/officeDocument/2006/relationships/image" Target="../media/image136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24.png"  /><Relationship Id="rId4" Type="http://schemas.openxmlformats.org/officeDocument/2006/relationships/image" Target="../media/image25.png"  /><Relationship Id="rId5" Type="http://schemas.openxmlformats.org/officeDocument/2006/relationships/image" Target="../media/image26.png"  /><Relationship Id="rId6" Type="http://schemas.openxmlformats.org/officeDocument/2006/relationships/image" Target="../media/image27.jpeg"  /><Relationship Id="rId7" Type="http://schemas.openxmlformats.org/officeDocument/2006/relationships/image" Target="../media/image28.png"  /></Relationships>
</file>

<file path=ppt/slides/_rels/slide7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0.xml"  /><Relationship Id="rId3" Type="http://schemas.openxmlformats.org/officeDocument/2006/relationships/image" Target="../media/image137.png"  /></Relationships>
</file>

<file path=ppt/slides/_rels/slide7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1.xml"  /><Relationship Id="rId3" Type="http://schemas.openxmlformats.org/officeDocument/2006/relationships/image" Target="../media/image138.png"  /><Relationship Id="rId4" Type="http://schemas.openxmlformats.org/officeDocument/2006/relationships/image" Target="../media/image139.png"  /></Relationships>
</file>

<file path=ppt/slides/_rels/slide7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2.xml"  /><Relationship Id="rId3" Type="http://schemas.openxmlformats.org/officeDocument/2006/relationships/image" Target="../media/image140.png"  /><Relationship Id="rId4" Type="http://schemas.openxmlformats.org/officeDocument/2006/relationships/image" Target="../media/image141.png"  /></Relationships>
</file>

<file path=ppt/slides/_rels/slide7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3.xml"  /><Relationship Id="rId3" Type="http://schemas.openxmlformats.org/officeDocument/2006/relationships/image" Target="../media/image142.png"  /></Relationships>
</file>

<file path=ppt/slides/_rels/slide7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4.xml"  /><Relationship Id="rId3" Type="http://schemas.openxmlformats.org/officeDocument/2006/relationships/image" Target="../media/image143.png"  /><Relationship Id="rId4" Type="http://schemas.openxmlformats.org/officeDocument/2006/relationships/image" Target="../media/image144.png"  /></Relationships>
</file>

<file path=ppt/slides/_rels/slide7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5.xml"  /><Relationship Id="rId3" Type="http://schemas.openxmlformats.org/officeDocument/2006/relationships/image" Target="../media/image145.png"  /><Relationship Id="rId4" Type="http://schemas.openxmlformats.org/officeDocument/2006/relationships/image" Target="../media/image146.png"  /></Relationships>
</file>

<file path=ppt/slides/_rels/slide7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6.xml"  /><Relationship Id="rId3" Type="http://schemas.openxmlformats.org/officeDocument/2006/relationships/image" Target="../media/image147.png"  /><Relationship Id="rId4" Type="http://schemas.openxmlformats.org/officeDocument/2006/relationships/image" Target="../media/image148.png"  /><Relationship Id="rId5" Type="http://schemas.openxmlformats.org/officeDocument/2006/relationships/image" Target="../media/image149.png"  /></Relationships>
</file>

<file path=ppt/slides/_rels/slide7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7.xml"  /><Relationship Id="rId3" Type="http://schemas.openxmlformats.org/officeDocument/2006/relationships/image" Target="../media/image150.png"  /><Relationship Id="rId4" Type="http://schemas.openxmlformats.org/officeDocument/2006/relationships/image" Target="../media/image151.png"  /></Relationships>
</file>

<file path=ppt/slides/_rels/slide7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8.xml"  /></Relationships>
</file>

<file path=ppt/slides/_rels/slide7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9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1.png"  /><Relationship Id="rId11" Type="http://schemas.openxmlformats.org/officeDocument/2006/relationships/image" Target="../media/image12.png"  /><Relationship Id="rId12" Type="http://schemas.openxmlformats.org/officeDocument/2006/relationships/image" Target="../media/image13.png"  /><Relationship Id="rId13" Type="http://schemas.openxmlformats.org/officeDocument/2006/relationships/image" Target="../media/image14.png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Relationship Id="rId5" Type="http://schemas.openxmlformats.org/officeDocument/2006/relationships/image" Target="../media/image6.png"  /><Relationship Id="rId6" Type="http://schemas.openxmlformats.org/officeDocument/2006/relationships/image" Target="../media/image7.png"  /><Relationship Id="rId7" Type="http://schemas.openxmlformats.org/officeDocument/2006/relationships/image" Target="../media/image8.png"  /><Relationship Id="rId8" Type="http://schemas.openxmlformats.org/officeDocument/2006/relationships/image" Target="../media/image9.png"  /><Relationship Id="rId9" Type="http://schemas.openxmlformats.org/officeDocument/2006/relationships/image" Target="../media/image10.png"  /></Relationships>
</file>

<file path=ppt/slides/_rels/slide8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80.xml"  /><Relationship Id="rId3" Type="http://schemas.openxmlformats.org/officeDocument/2006/relationships/image" Target="../media/image1.jpeg"  /><Relationship Id="rId4" Type="http://schemas.openxmlformats.org/officeDocument/2006/relationships/image" Target="../media/image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gradFill>
            <a:gsLst>
              <a:gs pos="0">
                <a:srgbClr val="007635">
                  <a:alpha val="90980"/>
                </a:srgbClr>
              </a:gs>
              <a:gs pos="100000">
                <a:srgbClr val="004D86">
                  <a:alpha val="8666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3214688" y="549275"/>
            <a:ext cx="5761037" cy="57594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92" name="Google Shape;92;p13"/>
          <p:cNvGrpSpPr/>
          <p:nvPr/>
        </p:nvGrpSpPr>
        <p:grpSpPr>
          <a:xfrm>
            <a:off x="3777119" y="2433677"/>
            <a:ext cx="4567123" cy="1282696"/>
            <a:chOff x="4727516" y="2676466"/>
            <a:chExt cx="2748795" cy="1088876"/>
          </a:xfrm>
        </p:grpSpPr>
        <p:cxnSp>
          <p:nvCxnSpPr>
            <p:cNvPr id="93" name="Google Shape;93;p13"/>
            <p:cNvCxnSpPr/>
            <p:nvPr/>
          </p:nvCxnSpPr>
          <p:spPr>
            <a:xfrm>
              <a:off x="4727516" y="3765342"/>
              <a:ext cx="2748795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94" name="Google Shape;94;p13"/>
            <p:cNvSpPr txBox="1"/>
            <p:nvPr/>
          </p:nvSpPr>
          <p:spPr>
            <a:xfrm>
              <a:off x="5301988" y="2676466"/>
              <a:ext cx="1681981" cy="8449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900" b="1" i="0" u="none" strike="noStrike" cap="none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cs typeface="Jua"/>
                  <a:sym typeface="Jua"/>
                </a:rPr>
                <a:t>cast</a:t>
              </a:r>
            </a:p>
          </p:txBody>
        </p:sp>
      </p:grpSp>
      <p:sp>
        <p:nvSpPr>
          <p:cNvPr id="95" name="Google Shape;95;p13"/>
          <p:cNvSpPr txBox="1"/>
          <p:nvPr/>
        </p:nvSpPr>
        <p:spPr>
          <a:xfrm>
            <a:off x="2430463" y="3541713"/>
            <a:ext cx="7329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sz="1800" b="0" i="0" u="none" strike="noStrike" cap="none" dirty="0">
              <a:solidFill>
                <a:srgbClr val="3F3F3F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0" i="0" u="none" strike="noStrike" cap="none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Comfortable </a:t>
            </a:r>
            <a:r>
              <a:rPr lang="en-US" altLang="ko-KR" sz="2800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And Safe Travel</a:t>
            </a:r>
            <a:endParaRPr lang="ko-KR" altLang="en-US" sz="2800" b="0" i="0" u="none" strike="noStrike" cap="none" dirty="0">
              <a:solidFill>
                <a:srgbClr val="3F3F3F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263" y="4468813"/>
            <a:ext cx="3416300" cy="237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/>
          <p:nvPr/>
        </p:nvSpPr>
        <p:spPr>
          <a:xfrm>
            <a:off x="488950" y="765175"/>
            <a:ext cx="3154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90" name="Google Shape;390;p23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분석/설계 : </a:t>
            </a:r>
            <a:r>
              <a:rPr lang="ko-KR" sz="24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기능정의서</a:t>
            </a:r>
            <a:endParaRPr sz="2400" b="0" i="0" u="none" strike="noStrike" cap="none" dirty="0">
              <a:solidFill>
                <a:schemeClr val="dk2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sp>
        <p:nvSpPr>
          <p:cNvPr id="391" name="Google Shape;391;p23"/>
          <p:cNvSpPr txBox="1"/>
          <p:nvPr/>
        </p:nvSpPr>
        <p:spPr>
          <a:xfrm>
            <a:off x="425824" y="2132548"/>
            <a:ext cx="8452644" cy="46234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392" name="Google Shape;392;p23"/>
          <p:cNvSpPr/>
          <p:nvPr/>
        </p:nvSpPr>
        <p:spPr>
          <a:xfrm>
            <a:off x="8974675" y="2166726"/>
            <a:ext cx="3097200" cy="30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사용 툴</a:t>
            </a:r>
            <a:r>
              <a:rPr lang="en-US" alt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: </a:t>
            </a:r>
            <a:r>
              <a:rPr lang="en-US" altLang="ko-KR" sz="1800" b="1" dirty="0">
                <a:solidFill>
                  <a:schemeClr val="bg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excel</a:t>
            </a:r>
            <a:endParaRPr lang="en-US" altLang="ko-KR" sz="1800" b="1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altLang="ko-KR" sz="1800" b="1" dirty="0">
                <a:solidFill>
                  <a:schemeClr val="bg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excel </a:t>
            </a:r>
            <a:r>
              <a:rPr lang="ko-KR" altLang="en-US" sz="1800" b="1" dirty="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를 이용하여 팀원간 요구사항의 합을 바탕으로 프로젝트에 적용할 기능을 사용하는 계층별로 정리함</a:t>
            </a:r>
            <a:r>
              <a:rPr lang="en-US" altLang="ko-KR" sz="1800" b="1" dirty="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  <a:endParaRPr lang="ko-KR" altLang="en-US" sz="1800" b="1" dirty="0">
              <a:solidFill>
                <a:schemeClr val="tx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grpSp>
        <p:nvGrpSpPr>
          <p:cNvPr id="393" name="Google Shape;393;p23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394" name="Google Shape;394;p23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395" name="Google Shape;395;p23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396" name="Google Shape;396;p23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98" name="Google Shape;398;p23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99" name="Google Shape;399;p23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01" name="Google Shape;401;p23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402" name="Google Shape;402;p23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586E640C-A56A-4647-A386-C8C6824C3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8" y="2324193"/>
            <a:ext cx="8368880" cy="44317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"/>
          <p:cNvSpPr txBox="1"/>
          <p:nvPr/>
        </p:nvSpPr>
        <p:spPr>
          <a:xfrm>
            <a:off x="488950" y="765175"/>
            <a:ext cx="334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410" name="Google Shape;410;p24"/>
          <p:cNvSpPr txBox="1"/>
          <p:nvPr/>
        </p:nvSpPr>
        <p:spPr>
          <a:xfrm>
            <a:off x="374000" y="2166723"/>
            <a:ext cx="8452500" cy="462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411" name="Google Shape;411;p24"/>
          <p:cNvSpPr/>
          <p:nvPr/>
        </p:nvSpPr>
        <p:spPr>
          <a:xfrm>
            <a:off x="8974683" y="2166723"/>
            <a:ext cx="3097187" cy="3909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altLang="en-US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팀 회의를 통해 통합된 기능정의서를 기반으로 나온 명사들의 메타 명을 정의</a:t>
            </a: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회의를 통하여 팀원간 중복된 메타</a:t>
            </a:r>
            <a:r>
              <a:rPr lang="en-US" alt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 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명 </a:t>
            </a:r>
            <a:r>
              <a:rPr lang="ko-KR" altLang="en-US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수정 작업 진행</a:t>
            </a:r>
            <a:endParaRPr lang="en-US" altLang="ko-KR"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</p:txBody>
      </p:sp>
      <p:sp>
        <p:nvSpPr>
          <p:cNvPr id="412" name="Google Shape;412;p24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분석/설계 : 메타데이터 정의</a:t>
            </a:r>
            <a:endParaRPr sz="2400" b="0" i="0" u="none" strike="noStrike" cap="none" dirty="0">
              <a:solidFill>
                <a:schemeClr val="dk2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grpSp>
        <p:nvGrpSpPr>
          <p:cNvPr id="413" name="Google Shape;413;p24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414" name="Google Shape;414;p24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415" name="Google Shape;415;p24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416" name="Google Shape;416;p24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19" name="Google Shape;419;p24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pic>
        <p:nvPicPr>
          <p:cNvPr id="423" name="Google Shape;4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0868" y="4073449"/>
            <a:ext cx="19050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4"/>
          <p:cNvSpPr txBox="1"/>
          <p:nvPr/>
        </p:nvSpPr>
        <p:spPr>
          <a:xfrm>
            <a:off x="664575" y="4290150"/>
            <a:ext cx="1576200" cy="1950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+mn-ea"/>
                <a:ea typeface="+mn-ea"/>
                <a:cs typeface="Malgun Gothic"/>
                <a:sym typeface="Malgun Gothic"/>
              </a:rPr>
              <a:t>박창현</a:t>
            </a:r>
            <a:endParaRPr sz="600" dirty="0">
              <a:latin typeface="여기어때 잘난체 OTF" panose="020B0600000101010101" pitchFamily="34" charset="-127"/>
              <a:ea typeface="여기어때 잘난체 OTF" panose="020B0600000101010101" pitchFamily="34" charset="-127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Controller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AnswerSheetController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ClassRegistrationController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ClassRegistrationCancelController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QuestionController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StudentController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Service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AnswerSheetService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ClassRegistrationService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ClassRegistrationCancelService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QuestionService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StudentService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Mapper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AnswerSheetMapper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ClassRegistrationMapper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ClassRegistrationCancelMapper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QuestionMapper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+mn-ea"/>
                <a:ea typeface="+mn-ea"/>
              </a:rPr>
              <a:t>        </a:t>
            </a:r>
            <a:r>
              <a:rPr lang="ko-KR" sz="600" dirty="0" err="1">
                <a:solidFill>
                  <a:schemeClr val="dk1"/>
                </a:solidFill>
                <a:latin typeface="+mn-ea"/>
                <a:ea typeface="+mn-ea"/>
              </a:rPr>
              <a:t>StudentMapper</a:t>
            </a:r>
            <a:endParaRPr sz="600" dirty="0">
              <a:solidFill>
                <a:schemeClr val="dk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>
              <a:latin typeface="여기어때 잘난체 OTF" panose="020B0600000101010101" pitchFamily="34" charset="-127"/>
              <a:ea typeface="여기어때 잘난체 OTF" panose="020B0600000101010101" pitchFamily="34" charset="-127"/>
              <a:cs typeface="Malgun Gothic"/>
              <a:sym typeface="Malgun Gothic"/>
            </a:endParaRPr>
          </a:p>
        </p:txBody>
      </p:sp>
      <p:sp>
        <p:nvSpPr>
          <p:cNvPr id="428" name="Google Shape;428;p24"/>
          <p:cNvSpPr txBox="1"/>
          <p:nvPr/>
        </p:nvSpPr>
        <p:spPr>
          <a:xfrm>
            <a:off x="664575" y="2309888"/>
            <a:ext cx="1495200" cy="1782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600" dirty="0">
                <a:latin typeface="Malgun Gothic"/>
                <a:ea typeface="Malgun Gothic"/>
                <a:cs typeface="Malgun Gothic"/>
                <a:sym typeface="Malgun Gothic"/>
              </a:rPr>
              <a:t>최성석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CustomerChart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CustomerInfoController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CustomerOrder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CustomerWishList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Service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CustomerChartService</a:t>
            </a:r>
            <a:endParaRPr lang="en-US" altLang="ko-KR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ExperienceOrderService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RoomOrderService</a:t>
            </a:r>
            <a:endParaRPr lang="en-US" altLang="ko-KR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sz="600" dirty="0" err="1">
                <a:latin typeface="Malgun Gothic"/>
                <a:ea typeface="Malgun Gothic"/>
                <a:cs typeface="Malgun Gothic"/>
                <a:sym typeface="Malgun Gothic"/>
              </a:rPr>
              <a:t>RoomWishListService</a:t>
            </a:r>
            <a:endParaRPr lang="en-US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sz="600" dirty="0" err="1">
                <a:latin typeface="Malgun Gothic"/>
                <a:ea typeface="Malgun Gothic"/>
                <a:cs typeface="Malgun Gothic"/>
                <a:sym typeface="Malgun Gothic"/>
              </a:rPr>
              <a:t>MainSelectCommentService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CustomerChartMapper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ExperienceOrderMapper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RoomOrderMapper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RoomWishListService</a:t>
            </a:r>
            <a:endParaRPr lang="en-US" altLang="ko-KR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sz="600" dirty="0" err="1">
                <a:latin typeface="Malgun Gothic"/>
                <a:ea typeface="Malgun Gothic"/>
                <a:cs typeface="Malgun Gothic"/>
                <a:sym typeface="Malgun Gothic"/>
              </a:rPr>
              <a:t>MainSelectCommentMapper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429" name="Google Shape;429;p24"/>
          <p:cNvSpPr txBox="1"/>
          <p:nvPr/>
        </p:nvSpPr>
        <p:spPr>
          <a:xfrm>
            <a:off x="2433199" y="2324000"/>
            <a:ext cx="1535675" cy="175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altLang="en-US" sz="600" dirty="0" err="1">
                <a:latin typeface="Malgun Gothic"/>
                <a:ea typeface="Malgun Gothic"/>
                <a:cs typeface="Malgun Gothic"/>
                <a:sym typeface="Malgun Gothic"/>
              </a:rPr>
              <a:t>배지환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CustomerIndexController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CustomerLogin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SubjectController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settingCustomerController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Service</a:t>
            </a:r>
            <a:endParaRPr lang="en-US" altLang="ko-KR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customerService</a:t>
            </a:r>
            <a:endParaRPr lang="en-US" altLang="ko-KR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MainCustomerSenterService</a:t>
            </a:r>
            <a:r>
              <a:rPr lang="en-US" sz="600" dirty="0"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sz="600" dirty="0" err="1">
                <a:latin typeface="Malgun Gothic"/>
                <a:ea typeface="Malgun Gothic"/>
                <a:cs typeface="Malgun Gothic"/>
                <a:sym typeface="Malgun Gothic"/>
              </a:rPr>
              <a:t>MainExperienceOrHotelReviewService</a:t>
            </a:r>
            <a:endParaRPr lang="en-US"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>
                <a:latin typeface="Malgun Gothic"/>
                <a:ea typeface="Malgun Gothic"/>
                <a:cs typeface="Malgun Gothic"/>
                <a:sym typeface="Malgun Gothic"/>
              </a:rPr>
              <a:t>       </a:t>
            </a:r>
            <a:r>
              <a:rPr lang="en-US" sz="600" dirty="0" err="1">
                <a:latin typeface="Malgun Gothic"/>
                <a:ea typeface="Malgun Gothic"/>
                <a:cs typeface="Malgun Gothic"/>
                <a:sym typeface="Malgun Gothic"/>
              </a:rPr>
              <a:t>settingCustomerService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customerMapper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MainCustomerSenterMapper</a:t>
            </a: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</a:t>
            </a:r>
            <a:r>
              <a:rPr lang="en-US" alt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MainExperienceOrHotelReviewMapper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en-US" altLang="ko-KR" sz="6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settingCustomerMapper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-KR" sz="600" dirty="0">
                <a:latin typeface="Malgun Gothic"/>
                <a:ea typeface="Malgun Gothic"/>
                <a:cs typeface="Malgun Gothic"/>
                <a:sym typeface="Malgun Gothic"/>
              </a:rPr>
              <a:t>        </a:t>
            </a:r>
            <a:r>
              <a:rPr lang="ko-KR" sz="600" dirty="0" err="1">
                <a:latin typeface="Malgun Gothic"/>
                <a:ea typeface="Malgun Gothic"/>
                <a:cs typeface="Malgun Gothic"/>
                <a:sym typeface="Malgun Gothic"/>
              </a:rPr>
              <a:t>TextbookMapper</a:t>
            </a: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EEE350-2C89-4D2D-8A41-FD75E628C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200" y="2321535"/>
            <a:ext cx="1534352" cy="17079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DB6C4E2-F1AC-4C2E-A838-F58896242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50" y="2320374"/>
            <a:ext cx="1428825" cy="17826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66B9A27-E02C-453E-A3D3-C653044DE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313" y="4302894"/>
            <a:ext cx="1511638" cy="1937856"/>
          </a:xfrm>
          <a:prstGeom prst="rect">
            <a:avLst/>
          </a:prstGeom>
          <a:effectLst>
            <a:outerShdw blurRad="63500" dist="50800" dir="408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4A9D6CE-F1AE-4E64-9EF7-FBB177921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49" y="4379783"/>
            <a:ext cx="1509775" cy="18361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0B8EE3-02B0-4AEC-B65D-B3758A9A4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871" y="2359135"/>
            <a:ext cx="1323975" cy="3123827"/>
          </a:xfrm>
          <a:prstGeom prst="rect">
            <a:avLst/>
          </a:prstGeom>
          <a:effectLst>
            <a:outerShdw blurRad="50800" dist="50800" dir="396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C8C79DE-264F-4E70-8AE4-48DA22E7E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2316" y="2323128"/>
            <a:ext cx="1404646" cy="3195842"/>
          </a:xfrm>
          <a:prstGeom prst="rect">
            <a:avLst/>
          </a:prstGeom>
          <a:effectLst>
            <a:outerShdw blurRad="50800" dist="50800" dir="3960000" algn="ctr" rotWithShape="0">
              <a:schemeClr val="bg1">
                <a:lumMod val="50000"/>
              </a:scheme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6"/>
          <p:cNvSpPr txBox="1"/>
          <p:nvPr/>
        </p:nvSpPr>
        <p:spPr>
          <a:xfrm>
            <a:off x="488950" y="765175"/>
            <a:ext cx="3154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458" name="Google Shape;458;p26"/>
          <p:cNvSpPr txBox="1"/>
          <p:nvPr/>
        </p:nvSpPr>
        <p:spPr>
          <a:xfrm>
            <a:off x="456733" y="2166723"/>
            <a:ext cx="8452500" cy="462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459" name="Google Shape;459;p26"/>
          <p:cNvSpPr/>
          <p:nvPr/>
        </p:nvSpPr>
        <p:spPr>
          <a:xfrm>
            <a:off x="8974683" y="2166723"/>
            <a:ext cx="309718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</p:txBody>
      </p:sp>
      <p:sp>
        <p:nvSpPr>
          <p:cNvPr id="460" name="Google Shape;460;p26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분석/설계 : ERD 설계</a:t>
            </a:r>
            <a:endParaRPr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grpSp>
        <p:nvGrpSpPr>
          <p:cNvPr id="461" name="Google Shape;461;p26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462" name="Google Shape;462;p26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463" name="Google Shape;463;p26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464" name="Google Shape;464;p26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65" name="Google Shape;465;p26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66" name="Google Shape;466;p26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67" name="Google Shape;467;p26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68" name="Google Shape;468;p26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69" name="Google Shape;469;p26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470" name="Google Shape;470;p26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D14E449C-6AB0-46D7-9844-40191195D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4" y="2482656"/>
            <a:ext cx="8088198" cy="39914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/>
          <p:nvPr/>
        </p:nvSpPr>
        <p:spPr>
          <a:xfrm>
            <a:off x="488950" y="765175"/>
            <a:ext cx="309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437" name="Google Shape;437;p25"/>
          <p:cNvSpPr txBox="1"/>
          <p:nvPr/>
        </p:nvSpPr>
        <p:spPr>
          <a:xfrm>
            <a:off x="425824" y="2208748"/>
            <a:ext cx="8452500" cy="462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438" name="Google Shape;438;p25"/>
          <p:cNvSpPr/>
          <p:nvPr/>
        </p:nvSpPr>
        <p:spPr>
          <a:xfrm>
            <a:off x="9001633" y="2260198"/>
            <a:ext cx="3097200" cy="116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프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로세스를 이해하고 이에 따라 필요한 테이블 작</a:t>
            </a:r>
            <a:r>
              <a:rPr lang="ko-KR" altLang="en-US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성</a:t>
            </a:r>
            <a:endParaRPr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439" name="Google Shape;439;p25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분석/설계 : 테이블정의서</a:t>
            </a:r>
            <a:endParaRPr sz="2400" b="0" i="0" u="none" strike="noStrike" cap="none" dirty="0">
              <a:solidFill>
                <a:schemeClr val="dk2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grpSp>
        <p:nvGrpSpPr>
          <p:cNvPr id="440" name="Google Shape;440;p25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441" name="Google Shape;441;p25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442" name="Google Shape;442;p25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443" name="Google Shape;443;p25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44" name="Google Shape;444;p25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45" name="Google Shape;445;p25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46" name="Google Shape;446;p25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47" name="Google Shape;447;p25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48" name="Google Shape;448;p25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449" name="Google Shape;449;p25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sp>
        <p:nvSpPr>
          <p:cNvPr id="20" name="Google Shape;438;p25">
            <a:extLst>
              <a:ext uri="{FF2B5EF4-FFF2-40B4-BE49-F238E27FC236}">
                <a16:creationId xmlns:a16="http://schemas.microsoft.com/office/drawing/2014/main" id="{7BE3D67B-2F09-4D6B-B595-4CFE1F101A0D}"/>
              </a:ext>
            </a:extLst>
          </p:cNvPr>
          <p:cNvSpPr/>
          <p:nvPr/>
        </p:nvSpPr>
        <p:spPr>
          <a:xfrm>
            <a:off x="8994954" y="5247065"/>
            <a:ext cx="3097200" cy="116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테이블 간의 관계도를 통하여 필요한 외래키를 추가</a:t>
            </a:r>
            <a:endParaRPr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7F3B635-BD9D-4419-9207-3BB8288BC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17" y="2192811"/>
            <a:ext cx="8148514" cy="39000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7"/>
          <p:cNvSpPr txBox="1"/>
          <p:nvPr/>
        </p:nvSpPr>
        <p:spPr>
          <a:xfrm>
            <a:off x="488950" y="765175"/>
            <a:ext cx="3181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481" name="Google Shape;481;p27"/>
          <p:cNvSpPr/>
          <p:nvPr/>
        </p:nvSpPr>
        <p:spPr>
          <a:xfrm>
            <a:off x="8974683" y="2166723"/>
            <a:ext cx="30972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양식 표준화</a:t>
            </a:r>
            <a:endParaRPr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None/>
            </a:pP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메뉴,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검색바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, 표 등 색상 표준화</a:t>
            </a:r>
            <a:endParaRPr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None/>
            </a:pP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폰트 스타일, 크기, 굵기 표준화</a:t>
            </a:r>
            <a:endParaRPr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gun Gothic"/>
              <a:buNone/>
            </a:pP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아이콘 통일</a:t>
            </a: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</p:txBody>
      </p:sp>
      <p:sp>
        <p:nvSpPr>
          <p:cNvPr id="482" name="Google Shape;482;p27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디자인</a:t>
            </a:r>
            <a:endParaRPr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grpSp>
        <p:nvGrpSpPr>
          <p:cNvPr id="483" name="Google Shape;483;p27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484" name="Google Shape;484;p27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485" name="Google Shape;485;p27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486" name="Google Shape;486;p27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87" name="Google Shape;487;p27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88" name="Google Shape;488;p27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D03FE157-1933-4809-B025-105C507D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07" y="2094355"/>
            <a:ext cx="7965999" cy="37408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90EF9E4-581E-4355-8DCA-38E2F23F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141" y="2099591"/>
            <a:ext cx="7242048" cy="4363857"/>
          </a:xfrm>
          <a:prstGeom prst="rect">
            <a:avLst/>
          </a:prstGeom>
        </p:spPr>
      </p:pic>
      <p:sp>
        <p:nvSpPr>
          <p:cNvPr id="498" name="Google Shape;498;p28"/>
          <p:cNvSpPr txBox="1"/>
          <p:nvPr/>
        </p:nvSpPr>
        <p:spPr>
          <a:xfrm>
            <a:off x="488950" y="765175"/>
            <a:ext cx="3194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00" name="Google Shape;500;p28"/>
          <p:cNvSpPr/>
          <p:nvPr/>
        </p:nvSpPr>
        <p:spPr>
          <a:xfrm>
            <a:off x="4304646" y="1152283"/>
            <a:ext cx="30971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체계적으로 관리하도록 설계 </a:t>
            </a: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</p:txBody>
      </p:sp>
      <p:sp>
        <p:nvSpPr>
          <p:cNvPr id="501" name="Google Shape;501;p28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개발 : 프로세스</a:t>
            </a:r>
            <a:endParaRPr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grpSp>
        <p:nvGrpSpPr>
          <p:cNvPr id="502" name="Google Shape;502;p28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503" name="Google Shape;503;p28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504" name="Google Shape;504;p28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505" name="Google Shape;505;p28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7" name="Google Shape;507;p28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8" name="Google Shape;508;p28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10" name="Google Shape;510;p28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511" name="Google Shape;511;p28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00593763-6826-4D74-A04F-2C70F6CC9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646" y="2099591"/>
            <a:ext cx="2586593" cy="45224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77CB621-78B5-4F73-BA5D-918EA573D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672" y="1955800"/>
            <a:ext cx="2631448" cy="46514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9"/>
          <p:cNvSpPr txBox="1"/>
          <p:nvPr/>
        </p:nvSpPr>
        <p:spPr>
          <a:xfrm>
            <a:off x="488950" y="765175"/>
            <a:ext cx="3154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00" name="Google Shape;500;p29"/>
          <p:cNvSpPr txBox="1"/>
          <p:nvPr/>
        </p:nvSpPr>
        <p:spPr>
          <a:xfrm>
            <a:off x="488950" y="2234575"/>
            <a:ext cx="11633100" cy="4529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56070" lvl="0" indent="0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8740533" y="2713148"/>
            <a:ext cx="309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ko-KR" sz="1800" b="1" i="0" u="none" strike="noStrike" cap="none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팀원 간 케이스별로 테스트 수행 후 오류 조치</a:t>
            </a:r>
            <a:endParaRPr sz="1800" b="1" i="0" u="none" strike="noStrike" cap="none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sym typeface="Arial"/>
            </a:endParaRPr>
          </a:p>
        </p:txBody>
      </p:sp>
      <p:sp>
        <p:nvSpPr>
          <p:cNvPr id="502" name="Google Shape;502;p29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테스트 : 테스트 케이스</a:t>
            </a:r>
            <a:endParaRPr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grpSp>
        <p:nvGrpSpPr>
          <p:cNvPr id="503" name="Google Shape;503;p29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504" name="Google Shape;504;p29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505" name="Google Shape;505;p29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506" name="Google Shape;506;p29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7" name="Google Shape;507;p29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8" name="Google Shape;508;p29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09" name="Google Shape;509;p29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10" name="Google Shape;510;p29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511" name="Google Shape;511;p29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512" name="Google Shape;512;p29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sp>
        <p:nvSpPr>
          <p:cNvPr id="514" name="Google Shape;514;p29"/>
          <p:cNvSpPr txBox="1"/>
          <p:nvPr/>
        </p:nvSpPr>
        <p:spPr>
          <a:xfrm>
            <a:off x="673900" y="2813050"/>
            <a:ext cx="7594800" cy="446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700" b="1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Malgun Gothic"/>
                <a:sym typeface="Malgun Gothic"/>
              </a:rPr>
              <a:t>사업자가 사업체를 등록하면 고객은 예약 및 결제를 할 수 있다</a:t>
            </a:r>
            <a:r>
              <a:rPr lang="en-US" altLang="ko-KR" sz="1700" b="1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Malgun Gothic"/>
                <a:sym typeface="Malgun Gothic"/>
              </a:rPr>
              <a:t>.</a:t>
            </a:r>
            <a:endParaRPr sz="1700" b="1" dirty="0">
              <a:solidFill>
                <a:schemeClr val="dk2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cs typeface="Malgun Gothic"/>
              <a:sym typeface="Malgun Gothic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673900" y="3645975"/>
            <a:ext cx="909404" cy="549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b="1">
                <a:solidFill>
                  <a:srgbClr val="0070C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사업자</a:t>
            </a:r>
            <a:endParaRPr sz="1800" b="1" dirty="0">
              <a:solidFill>
                <a:srgbClr val="0070C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4266100" y="3645975"/>
            <a:ext cx="909404" cy="549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b="1" dirty="0">
                <a:solidFill>
                  <a:srgbClr val="0070C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고객</a:t>
            </a:r>
            <a:endParaRPr sz="1800" b="1" dirty="0">
              <a:solidFill>
                <a:srgbClr val="0070C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18" name="Google Shape;518;p29"/>
          <p:cNvSpPr/>
          <p:nvPr/>
        </p:nvSpPr>
        <p:spPr>
          <a:xfrm>
            <a:off x="750100" y="2139725"/>
            <a:ext cx="745800" cy="549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>
                <a:solidFill>
                  <a:srgbClr val="0070C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상황</a:t>
            </a:r>
            <a:endParaRPr sz="1800" b="1" dirty="0">
              <a:solidFill>
                <a:srgbClr val="0070C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519" name="Google Shape;5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850" y="4331500"/>
            <a:ext cx="3884424" cy="2251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20" name="Google Shape;520;p29"/>
          <p:cNvSpPr/>
          <p:nvPr/>
        </p:nvSpPr>
        <p:spPr>
          <a:xfrm>
            <a:off x="8103849" y="3641825"/>
            <a:ext cx="1539771" cy="549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b="1">
                <a:solidFill>
                  <a:srgbClr val="0070C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결과</a:t>
            </a:r>
            <a:r>
              <a:rPr lang="ko-KR" sz="1800" b="1">
                <a:solidFill>
                  <a:srgbClr val="0070C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ko-KR" altLang="en-US" sz="1800" b="1" dirty="0">
                <a:solidFill>
                  <a:srgbClr val="0070C0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리스트</a:t>
            </a:r>
            <a:endParaRPr sz="1800" b="1" dirty="0">
              <a:solidFill>
                <a:srgbClr val="0070C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993296E-AAC3-446E-B06A-5C1E8B82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15" y="4404347"/>
            <a:ext cx="3740224" cy="189771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DCC4193-385D-4D8E-9D04-FD6A4A07D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100" y="4344207"/>
            <a:ext cx="3740224" cy="234557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AC980E7-3B3A-4BB4-B04D-E3EA31646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848" y="4340057"/>
            <a:ext cx="3884425" cy="22425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[계정]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 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로그인 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5FBB9-A589-4B01-AB21-C2AC9D8DA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18" y="1656530"/>
            <a:ext cx="5591763" cy="38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1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F9738FB-EA62-450C-8EE7-09D8D36A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08" y="2185298"/>
            <a:ext cx="5448413" cy="3549906"/>
          </a:xfrm>
          <a:prstGeom prst="rect">
            <a:avLst/>
          </a:prstGeom>
        </p:spPr>
      </p:pic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공통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카테고리 바 및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메인페이지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0810216-75F9-4B2F-80B8-C6F387F2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0600"/>
            <a:ext cx="120300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196639-291D-4A98-8369-CB439106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85722"/>
            <a:ext cx="10592898" cy="4131230"/>
          </a:xfrm>
          <a:prstGeom prst="rect">
            <a:avLst/>
          </a:prstGeom>
        </p:spPr>
      </p:pic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공통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메인페이지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최신 전시소개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664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4"/>
          <p:cNvGrpSpPr/>
          <p:nvPr/>
        </p:nvGrpSpPr>
        <p:grpSpPr>
          <a:xfrm>
            <a:off x="0" y="0"/>
            <a:ext cx="12190414" cy="6858000"/>
            <a:chOff x="1" y="0"/>
            <a:chExt cx="12190413" cy="6858000"/>
          </a:xfrm>
        </p:grpSpPr>
        <p:pic>
          <p:nvPicPr>
            <p:cNvPr id="103" name="Google Shape;10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7125" y="0"/>
              <a:ext cx="11063287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4"/>
            <p:cNvSpPr/>
            <p:nvPr/>
          </p:nvSpPr>
          <p:spPr>
            <a:xfrm>
              <a:off x="1" y="0"/>
              <a:ext cx="12190413" cy="6858000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21000">
                  <a:srgbClr val="007635"/>
                </a:gs>
                <a:gs pos="100000">
                  <a:srgbClr val="004D86">
                    <a:alpha val="33725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</p:grpSp>
      <p:sp>
        <p:nvSpPr>
          <p:cNvPr id="105" name="Google Shape;105;p14"/>
          <p:cNvSpPr txBox="1"/>
          <p:nvPr/>
        </p:nvSpPr>
        <p:spPr>
          <a:xfrm>
            <a:off x="611205" y="476250"/>
            <a:ext cx="2099911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목차</a:t>
            </a:r>
            <a:r>
              <a:rPr lang="ko-KR" sz="3600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안</a:t>
            </a:r>
            <a:r>
              <a:rPr lang="ko-KR" sz="3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cxnSp>
        <p:nvCxnSpPr>
          <p:cNvPr id="106" name="Google Shape;106;p14"/>
          <p:cNvCxnSpPr/>
          <p:nvPr/>
        </p:nvCxnSpPr>
        <p:spPr>
          <a:xfrm>
            <a:off x="622300" y="1628775"/>
            <a:ext cx="10945813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14"/>
          <p:cNvCxnSpPr/>
          <p:nvPr/>
        </p:nvCxnSpPr>
        <p:spPr>
          <a:xfrm>
            <a:off x="1820863" y="3155950"/>
            <a:ext cx="4116387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4"/>
          <p:cNvSpPr/>
          <p:nvPr/>
        </p:nvSpPr>
        <p:spPr>
          <a:xfrm>
            <a:off x="1652588" y="2613025"/>
            <a:ext cx="539750" cy="395288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1668463" y="2655888"/>
            <a:ext cx="5032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1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2422525" y="2817813"/>
            <a:ext cx="3430588" cy="16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</a:t>
            </a:r>
            <a:r>
              <a:rPr lang="ko-KR" sz="2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개요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111" name="Google Shape;111;p14"/>
          <p:cNvCxnSpPr/>
          <p:nvPr/>
        </p:nvCxnSpPr>
        <p:spPr>
          <a:xfrm>
            <a:off x="1833563" y="3992563"/>
            <a:ext cx="4116387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/>
          <p:cNvSpPr/>
          <p:nvPr/>
        </p:nvSpPr>
        <p:spPr>
          <a:xfrm>
            <a:off x="1665288" y="3449638"/>
            <a:ext cx="539750" cy="396875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1679575" y="3494088"/>
            <a:ext cx="50323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2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438400" y="3656013"/>
            <a:ext cx="3408363" cy="16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 참여인원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115" name="Google Shape;115;p14"/>
          <p:cNvCxnSpPr/>
          <p:nvPr/>
        </p:nvCxnSpPr>
        <p:spPr>
          <a:xfrm>
            <a:off x="1833563" y="4835525"/>
            <a:ext cx="4116387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4"/>
          <p:cNvSpPr/>
          <p:nvPr/>
        </p:nvSpPr>
        <p:spPr>
          <a:xfrm>
            <a:off x="1665288" y="4292600"/>
            <a:ext cx="539750" cy="396875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1679575" y="4337050"/>
            <a:ext cx="503238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3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2438400" y="4498975"/>
            <a:ext cx="3408363" cy="21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 일정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119" name="Google Shape;119;p14"/>
          <p:cNvCxnSpPr/>
          <p:nvPr/>
        </p:nvCxnSpPr>
        <p:spPr>
          <a:xfrm>
            <a:off x="1844675" y="5651500"/>
            <a:ext cx="4116388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14"/>
          <p:cNvSpPr/>
          <p:nvPr/>
        </p:nvSpPr>
        <p:spPr>
          <a:xfrm>
            <a:off x="1676400" y="5108575"/>
            <a:ext cx="539750" cy="395288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1692275" y="5151438"/>
            <a:ext cx="50323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4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2451100" y="5313363"/>
            <a:ext cx="3389313" cy="16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 구성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123" name="Google Shape;123;p14"/>
          <p:cNvCxnSpPr/>
          <p:nvPr/>
        </p:nvCxnSpPr>
        <p:spPr>
          <a:xfrm>
            <a:off x="6308725" y="3155950"/>
            <a:ext cx="4116388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14"/>
          <p:cNvSpPr/>
          <p:nvPr/>
        </p:nvSpPr>
        <p:spPr>
          <a:xfrm>
            <a:off x="6167438" y="2613025"/>
            <a:ext cx="539750" cy="395288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6183313" y="2655888"/>
            <a:ext cx="5032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5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26" name="Google Shape;126;p14"/>
          <p:cNvSpPr txBox="1"/>
          <p:nvPr/>
        </p:nvSpPr>
        <p:spPr>
          <a:xfrm>
            <a:off x="6886575" y="2820988"/>
            <a:ext cx="3844925" cy="16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</a:t>
            </a:r>
            <a:r>
              <a:rPr lang="ko-KR" sz="2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제안/내용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127" name="Google Shape;127;p14"/>
          <p:cNvCxnSpPr/>
          <p:nvPr/>
        </p:nvCxnSpPr>
        <p:spPr>
          <a:xfrm>
            <a:off x="6321425" y="3995738"/>
            <a:ext cx="4116388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4"/>
          <p:cNvSpPr/>
          <p:nvPr/>
        </p:nvSpPr>
        <p:spPr>
          <a:xfrm>
            <a:off x="6180138" y="3449638"/>
            <a:ext cx="539750" cy="396875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6194425" y="3494088"/>
            <a:ext cx="50323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6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6926263" y="3659188"/>
            <a:ext cx="3408362" cy="16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구현화면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131" name="Google Shape;131;p14"/>
          <p:cNvCxnSpPr/>
          <p:nvPr/>
        </p:nvCxnSpPr>
        <p:spPr>
          <a:xfrm>
            <a:off x="6357938" y="4835525"/>
            <a:ext cx="4116387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14"/>
          <p:cNvSpPr/>
          <p:nvPr/>
        </p:nvSpPr>
        <p:spPr>
          <a:xfrm>
            <a:off x="6189663" y="4292600"/>
            <a:ext cx="539750" cy="396875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33" name="Google Shape;133;p14"/>
          <p:cNvSpPr txBox="1"/>
          <p:nvPr/>
        </p:nvSpPr>
        <p:spPr>
          <a:xfrm>
            <a:off x="6962775" y="4498975"/>
            <a:ext cx="3408363" cy="1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ko-KR" sz="2500" b="0" i="0" u="none" strike="noStrike" cap="none" dirty="0">
                <a:solidFill>
                  <a:schemeClr val="lt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프로젝트를 마치며</a:t>
            </a:r>
            <a:endParaRPr sz="2500" b="0" i="0" u="none" strike="noStrike" cap="none" dirty="0">
              <a:solidFill>
                <a:schemeClr val="lt1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6215063" y="4337050"/>
            <a:ext cx="50323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7</a:t>
            </a:r>
            <a:endParaRPr sz="20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공통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메인페이지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신규 상품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3535EF8-CAFC-4D20-976A-CD4307D9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03" y="1736130"/>
            <a:ext cx="7428191" cy="388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3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9526" y="3352818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공통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많은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추천글이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써진 </a:t>
              </a:r>
              <a:endParaRPr lang="en-US" alt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       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메인페이지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04B14C-C4BB-4DE3-897B-931FD494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563" y="765175"/>
            <a:ext cx="7508722" cy="59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공통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메인페이지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체험 리스트 및 호텔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941B9C6-45B5-469E-92C8-E58A2EB0D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365" y="895351"/>
            <a:ext cx="4728458" cy="47350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7663DC4-1FB9-4FA3-9CAD-FFCBB23D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75" y="850882"/>
            <a:ext cx="4112438" cy="4779494"/>
          </a:xfrm>
          <a:prstGeom prst="rect">
            <a:avLst/>
          </a:prstGeom>
        </p:spPr>
      </p:pic>
      <p:pic>
        <p:nvPicPr>
          <p:cNvPr id="1026" name="Picture 2" descr="체험교실 | 상하농원">
            <a:extLst>
              <a:ext uri="{FF2B5EF4-FFF2-40B4-BE49-F238E27FC236}">
                <a16:creationId xmlns:a16="http://schemas.microsoft.com/office/drawing/2014/main" id="{71D05C83-0CF8-45BC-B4C1-95F4371D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86" y="3333135"/>
            <a:ext cx="1253460" cy="17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코로나19 스트레스, 어촌체험으로 날려버리자 - 어업in수산">
            <a:extLst>
              <a:ext uri="{FF2B5EF4-FFF2-40B4-BE49-F238E27FC236}">
                <a16:creationId xmlns:a16="http://schemas.microsoft.com/office/drawing/2014/main" id="{C3023BDD-BC46-4A24-AD9A-9F3A5D9F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67" y="3333135"/>
            <a:ext cx="1266496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철로 만드는 안전한 세상 체험해요!&amp;#39;어린이 체험관 철강 신소재 연구소&amp;#39;오픈 – 쇠부리토크">
            <a:extLst>
              <a:ext uri="{FF2B5EF4-FFF2-40B4-BE49-F238E27FC236}">
                <a16:creationId xmlns:a16="http://schemas.microsoft.com/office/drawing/2014/main" id="{1F6D83FE-764F-4C6F-A429-DD399ABC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63" y="3333135"/>
            <a:ext cx="125346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포토]쭉~~~쭉~치즈 만들기 체험 - 아시아경제">
            <a:extLst>
              <a:ext uri="{FF2B5EF4-FFF2-40B4-BE49-F238E27FC236}">
                <a16:creationId xmlns:a16="http://schemas.microsoft.com/office/drawing/2014/main" id="{AF35F990-199D-43E2-B8A8-79F10ADB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62" y="1095649"/>
            <a:ext cx="1253461" cy="16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켄싱턴 제주, &amp;#39;감귤 따기 체험&amp;#39; 등 겨울 프로그램 선봬 - 이뉴스투데이">
            <a:extLst>
              <a:ext uri="{FF2B5EF4-FFF2-40B4-BE49-F238E27FC236}">
                <a16:creationId xmlns:a16="http://schemas.microsoft.com/office/drawing/2014/main" id="{B25D1BE9-DD9C-47EE-B4A0-5B7C915F9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67" y="1087814"/>
            <a:ext cx="1228818" cy="16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경기도, 전국 최초 학생승마 온라인 예약시스템 도입 &amp;#39;학생승마체험, 더 쉽게 즐기자&amp;#39;!! - 광명포스트">
            <a:extLst>
              <a:ext uri="{FF2B5EF4-FFF2-40B4-BE49-F238E27FC236}">
                <a16:creationId xmlns:a16="http://schemas.microsoft.com/office/drawing/2014/main" id="{7004D84E-8ADE-4336-BE25-5381FDC4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84" y="1082196"/>
            <a:ext cx="1253461" cy="16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그랜드 하얏트 서울 l 남산에 위치한 서울 고급호텔">
            <a:extLst>
              <a:ext uri="{FF2B5EF4-FFF2-40B4-BE49-F238E27FC236}">
                <a16:creationId xmlns:a16="http://schemas.microsoft.com/office/drawing/2014/main" id="{9D1BB7E9-B03D-4EAA-8D82-ED710009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15" y="1062531"/>
            <a:ext cx="1226007" cy="16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롯데 시그니엘 서울 공식사이트">
            <a:extLst>
              <a:ext uri="{FF2B5EF4-FFF2-40B4-BE49-F238E27FC236}">
                <a16:creationId xmlns:a16="http://schemas.microsoft.com/office/drawing/2014/main" id="{FC4638FC-0838-4C5C-9611-36D70970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43" y="1081880"/>
            <a:ext cx="12260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서울의 JW 메리어트 호텔 서울 (JW Marriott Hotel Seoul) | 예약 무료 취소, 2022 요금 &amp; 이용후기">
            <a:extLst>
              <a:ext uri="{FF2B5EF4-FFF2-40B4-BE49-F238E27FC236}">
                <a16:creationId xmlns:a16="http://schemas.microsoft.com/office/drawing/2014/main" id="{27055A73-CDEC-4F9D-B9BB-9D2BBAAD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27" y="1062531"/>
            <a:ext cx="1277326" cy="16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더 파크호텔 서울 공식 사이트">
            <a:extLst>
              <a:ext uri="{FF2B5EF4-FFF2-40B4-BE49-F238E27FC236}">
                <a16:creationId xmlns:a16="http://schemas.microsoft.com/office/drawing/2014/main" id="{3980DFF7-2585-4383-BA7F-F05C95B2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15" y="3224981"/>
            <a:ext cx="1189998" cy="15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서울의 리베라 호텔 (Riviera Hotel) | 예약 무료 취소, 2022 요금 &amp; 이용후기">
            <a:extLst>
              <a:ext uri="{FF2B5EF4-FFF2-40B4-BE49-F238E27FC236}">
                <a16:creationId xmlns:a16="http://schemas.microsoft.com/office/drawing/2014/main" id="{33B62AE8-7F71-43F0-ACDB-897CBEFD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47" y="3216961"/>
            <a:ext cx="12260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국내 최대 호텔 드래곤시티 리츠 나온다는데… 엇갈리는 전망 - 조선비즈">
            <a:extLst>
              <a:ext uri="{FF2B5EF4-FFF2-40B4-BE49-F238E27FC236}">
                <a16:creationId xmlns:a16="http://schemas.microsoft.com/office/drawing/2014/main" id="{3D91D622-A74C-420D-876D-4F004B1A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53" y="3197613"/>
            <a:ext cx="1226007" cy="16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68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7884020" y="3429000"/>
            <a:ext cx="931862" cy="863600"/>
            <a:chOff x="633809" y="8764131"/>
            <a:chExt cx="931862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33809" y="8764131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33809" y="9019184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35" name="Google Shape;531;p30">
            <a:extLst>
              <a:ext uri="{FF2B5EF4-FFF2-40B4-BE49-F238E27FC236}">
                <a16:creationId xmlns:a16="http://schemas.microsoft.com/office/drawing/2014/main" id="{83D1EE8D-E74E-426F-9411-ABD4D23BE633}"/>
              </a:ext>
            </a:extLst>
          </p:cNvPr>
          <p:cNvSpPr txBox="1"/>
          <p:nvPr/>
        </p:nvSpPr>
        <p:spPr>
          <a:xfrm>
            <a:off x="8826500" y="3595152"/>
            <a:ext cx="5064919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[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공통</a:t>
            </a:r>
            <a:r>
              <a:rPr 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] 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해시태그에 </a:t>
            </a:r>
            <a:r>
              <a:rPr lang="en-US" alt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test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검색</a:t>
            </a:r>
            <a:endParaRPr sz="1800" b="0" i="0" u="none" strike="noStrike" cap="none" dirty="0">
              <a:solidFill>
                <a:srgbClr val="3F3F3F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070745C-5112-4AF9-91D0-AA2DC617C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80" y="1387776"/>
            <a:ext cx="3447795" cy="54466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4792114-8DA2-4BE2-AFB0-9A3C56722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947" y="914401"/>
            <a:ext cx="1683881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33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공통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메인페이지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체험 리스트 및 호텔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941B9C6-45B5-469E-92C8-E58A2EB0D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365" y="895351"/>
            <a:ext cx="4728458" cy="47350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7663DC4-1FB9-4FA3-9CAD-FFCBB23D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75" y="850882"/>
            <a:ext cx="4112438" cy="4779494"/>
          </a:xfrm>
          <a:prstGeom prst="rect">
            <a:avLst/>
          </a:prstGeom>
        </p:spPr>
      </p:pic>
      <p:pic>
        <p:nvPicPr>
          <p:cNvPr id="1026" name="Picture 2" descr="체험교실 | 상하농원">
            <a:extLst>
              <a:ext uri="{FF2B5EF4-FFF2-40B4-BE49-F238E27FC236}">
                <a16:creationId xmlns:a16="http://schemas.microsoft.com/office/drawing/2014/main" id="{71D05C83-0CF8-45BC-B4C1-95F4371D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86" y="3333135"/>
            <a:ext cx="1253460" cy="17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코로나19 스트레스, 어촌체험으로 날려버리자 - 어업in수산">
            <a:extLst>
              <a:ext uri="{FF2B5EF4-FFF2-40B4-BE49-F238E27FC236}">
                <a16:creationId xmlns:a16="http://schemas.microsoft.com/office/drawing/2014/main" id="{C3023BDD-BC46-4A24-AD9A-9F3A5D9F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67" y="3333135"/>
            <a:ext cx="1266496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철로 만드는 안전한 세상 체험해요!&amp;#39;어린이 체험관 철강 신소재 연구소&amp;#39;오픈 – 쇠부리토크">
            <a:extLst>
              <a:ext uri="{FF2B5EF4-FFF2-40B4-BE49-F238E27FC236}">
                <a16:creationId xmlns:a16="http://schemas.microsoft.com/office/drawing/2014/main" id="{1F6D83FE-764F-4C6F-A429-DD399ABC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63" y="3333135"/>
            <a:ext cx="125346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포토]쭉~~~쭉~치즈 만들기 체험 - 아시아경제">
            <a:extLst>
              <a:ext uri="{FF2B5EF4-FFF2-40B4-BE49-F238E27FC236}">
                <a16:creationId xmlns:a16="http://schemas.microsoft.com/office/drawing/2014/main" id="{AF35F990-199D-43E2-B8A8-79F10ADB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62" y="1095649"/>
            <a:ext cx="1253461" cy="16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켄싱턴 제주, &amp;#39;감귤 따기 체험&amp;#39; 등 겨울 프로그램 선봬 - 이뉴스투데이">
            <a:extLst>
              <a:ext uri="{FF2B5EF4-FFF2-40B4-BE49-F238E27FC236}">
                <a16:creationId xmlns:a16="http://schemas.microsoft.com/office/drawing/2014/main" id="{B25D1BE9-DD9C-47EE-B4A0-5B7C915F9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67" y="1087814"/>
            <a:ext cx="1228818" cy="16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경기도, 전국 최초 학생승마 온라인 예약시스템 도입 &amp;#39;학생승마체험, 더 쉽게 즐기자&amp;#39;!! - 광명포스트">
            <a:extLst>
              <a:ext uri="{FF2B5EF4-FFF2-40B4-BE49-F238E27FC236}">
                <a16:creationId xmlns:a16="http://schemas.microsoft.com/office/drawing/2014/main" id="{7004D84E-8ADE-4336-BE25-5381FDC4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84" y="1082196"/>
            <a:ext cx="1253461" cy="16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그랜드 하얏트 서울 l 남산에 위치한 서울 고급호텔">
            <a:extLst>
              <a:ext uri="{FF2B5EF4-FFF2-40B4-BE49-F238E27FC236}">
                <a16:creationId xmlns:a16="http://schemas.microsoft.com/office/drawing/2014/main" id="{9D1BB7E9-B03D-4EAA-8D82-ED710009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15" y="1062531"/>
            <a:ext cx="1226007" cy="16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롯데 시그니엘 서울 공식사이트">
            <a:extLst>
              <a:ext uri="{FF2B5EF4-FFF2-40B4-BE49-F238E27FC236}">
                <a16:creationId xmlns:a16="http://schemas.microsoft.com/office/drawing/2014/main" id="{FC4638FC-0838-4C5C-9611-36D70970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43" y="1081880"/>
            <a:ext cx="12260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서울의 JW 메리어트 호텔 서울 (JW Marriott Hotel Seoul) | 예약 무료 취소, 2022 요금 &amp; 이용후기">
            <a:extLst>
              <a:ext uri="{FF2B5EF4-FFF2-40B4-BE49-F238E27FC236}">
                <a16:creationId xmlns:a16="http://schemas.microsoft.com/office/drawing/2014/main" id="{27055A73-CDEC-4F9D-B9BB-9D2BBAAD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27" y="1062531"/>
            <a:ext cx="1277326" cy="16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더 파크호텔 서울 공식 사이트">
            <a:extLst>
              <a:ext uri="{FF2B5EF4-FFF2-40B4-BE49-F238E27FC236}">
                <a16:creationId xmlns:a16="http://schemas.microsoft.com/office/drawing/2014/main" id="{3980DFF7-2585-4383-BA7F-F05C95B2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15" y="3224981"/>
            <a:ext cx="1189998" cy="15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서울의 리베라 호텔 (Riviera Hotel) | 예약 무료 취소, 2022 요금 &amp; 이용후기">
            <a:extLst>
              <a:ext uri="{FF2B5EF4-FFF2-40B4-BE49-F238E27FC236}">
                <a16:creationId xmlns:a16="http://schemas.microsoft.com/office/drawing/2014/main" id="{33B62AE8-7F71-43F0-ACDB-897CBEFD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47" y="3216961"/>
            <a:ext cx="12260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국내 최대 호텔 드래곤시티 리츠 나온다는데… 엇갈리는 전망 - 조선비즈">
            <a:extLst>
              <a:ext uri="{FF2B5EF4-FFF2-40B4-BE49-F238E27FC236}">
                <a16:creationId xmlns:a16="http://schemas.microsoft.com/office/drawing/2014/main" id="{3D91D622-A74C-420D-876D-4F004B1A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53" y="3197613"/>
            <a:ext cx="1226007" cy="16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318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28" name="Google Shape;528;p30"/>
          <p:cNvGrpSpPr/>
          <p:nvPr/>
        </p:nvGrpSpPr>
        <p:grpSpPr>
          <a:xfrm>
            <a:off x="2740819" y="5616952"/>
            <a:ext cx="6085680" cy="863600"/>
            <a:chOff x="655638" y="5805488"/>
            <a:chExt cx="6085680" cy="863600"/>
          </a:xfrm>
        </p:grpSpPr>
        <p:sp>
          <p:nvSpPr>
            <p:cNvPr id="529" name="Google Shape;529;p30"/>
            <p:cNvSpPr/>
            <p:nvPr/>
          </p:nvSpPr>
          <p:spPr>
            <a:xfrm>
              <a:off x="655638" y="5805488"/>
              <a:ext cx="931862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655638" y="6069013"/>
              <a:ext cx="931862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1" name="Google Shape;531;p30"/>
            <p:cNvSpPr txBox="1"/>
            <p:nvPr/>
          </p:nvSpPr>
          <p:spPr>
            <a:xfrm>
              <a:off x="1676399" y="6015038"/>
              <a:ext cx="5064919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[계정]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 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로그인 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5FBB9-A589-4B01-AB21-C2AC9D8DA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18" y="1656530"/>
            <a:ext cx="5591763" cy="38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5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4E3899C0-5418-48F9-833E-A8DDF2823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96" y="1558461"/>
            <a:ext cx="4336612" cy="4238053"/>
          </a:xfrm>
          <a:prstGeom prst="rect">
            <a:avLst/>
          </a:prstGeom>
        </p:spPr>
      </p:pic>
      <p:sp>
        <p:nvSpPr>
          <p:cNvPr id="526" name="Google Shape;526;p30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27" name="Google Shape;527;p3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33" name="Google Shape;533;p30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540" name="Google Shape;540;p30"/>
          <p:cNvGrpSpPr/>
          <p:nvPr/>
        </p:nvGrpSpPr>
        <p:grpSpPr>
          <a:xfrm>
            <a:off x="357039" y="5734050"/>
            <a:ext cx="5987200" cy="863600"/>
            <a:chOff x="6172200" y="5805488"/>
            <a:chExt cx="5833203" cy="863600"/>
          </a:xfrm>
        </p:grpSpPr>
        <p:sp>
          <p:nvSpPr>
            <p:cNvPr id="541" name="Google Shape;541;p30"/>
            <p:cNvSpPr/>
            <p:nvPr/>
          </p:nvSpPr>
          <p:spPr>
            <a:xfrm>
              <a:off x="6172200" y="5805488"/>
              <a:ext cx="931863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6172200" y="6069013"/>
              <a:ext cx="931863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43" name="Google Shape;543;p30"/>
            <p:cNvSpPr txBox="1"/>
            <p:nvPr/>
          </p:nvSpPr>
          <p:spPr>
            <a:xfrm>
              <a:off x="7194550" y="6015038"/>
              <a:ext cx="4810853" cy="515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계정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,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 회원가입</a:t>
              </a:r>
              <a:endParaRPr lang="ko-KR" altLang="en-US"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sp>
        <p:nvSpPr>
          <p:cNvPr id="544" name="Google Shape;544;p30"/>
          <p:cNvSpPr/>
          <p:nvPr/>
        </p:nvSpPr>
        <p:spPr>
          <a:xfrm>
            <a:off x="8437784" y="381141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F4FBE3-EA36-418C-A710-D179F029C404}"/>
              </a:ext>
            </a:extLst>
          </p:cNvPr>
          <p:cNvSpPr txBox="1"/>
          <p:nvPr/>
        </p:nvSpPr>
        <p:spPr>
          <a:xfrm>
            <a:off x="8246294" y="5853618"/>
            <a:ext cx="1867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[</a:t>
            </a:r>
            <a:r>
              <a:rPr lang="ko-KR" altLang="en-US" sz="14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사업자</a:t>
            </a:r>
            <a:r>
              <a:rPr lang="en-US" altLang="ko-KR" sz="14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] </a:t>
            </a:r>
            <a:r>
              <a:rPr lang="ko-KR" altLang="en-US" sz="14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구독 선택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C90D8D4-E1E9-453A-96E7-EAC6818E7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636" y="1558461"/>
            <a:ext cx="4098719" cy="41630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79" name="Google Shape;579;p3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584" name="Google Shape;584;p3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585" name="Google Shape;585;p3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92" name="Google Shape;592;p3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58777F5-57E6-42DF-80D3-AD2FC87AF6AA}"/>
              </a:ext>
            </a:extLst>
          </p:cNvPr>
          <p:cNvGrpSpPr/>
          <p:nvPr/>
        </p:nvGrpSpPr>
        <p:grpSpPr>
          <a:xfrm>
            <a:off x="3266387" y="5734115"/>
            <a:ext cx="956464" cy="863600"/>
            <a:chOff x="357039" y="5734050"/>
            <a:chExt cx="956464" cy="863600"/>
          </a:xfrm>
        </p:grpSpPr>
        <p:sp>
          <p:nvSpPr>
            <p:cNvPr id="33" name="Google Shape;541;p30">
              <a:extLst>
                <a:ext uri="{FF2B5EF4-FFF2-40B4-BE49-F238E27FC236}">
                  <a16:creationId xmlns:a16="http://schemas.microsoft.com/office/drawing/2014/main" id="{0670005E-09AC-4C2F-AA6F-D9CBBD74E783}"/>
                </a:ext>
              </a:extLst>
            </p:cNvPr>
            <p:cNvSpPr/>
            <p:nvPr/>
          </p:nvSpPr>
          <p:spPr>
            <a:xfrm>
              <a:off x="357039" y="5734050"/>
              <a:ext cx="956464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542;p30">
              <a:extLst>
                <a:ext uri="{FF2B5EF4-FFF2-40B4-BE49-F238E27FC236}">
                  <a16:creationId xmlns:a16="http://schemas.microsoft.com/office/drawing/2014/main" id="{961FC24A-6CBC-4BDE-BF8C-2F4E3907707A}"/>
                </a:ext>
              </a:extLst>
            </p:cNvPr>
            <p:cNvSpPr/>
            <p:nvPr/>
          </p:nvSpPr>
          <p:spPr>
            <a:xfrm>
              <a:off x="357039" y="5997575"/>
              <a:ext cx="956464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sp>
        <p:nvSpPr>
          <p:cNvPr id="36" name="Google Shape;543;p30">
            <a:extLst>
              <a:ext uri="{FF2B5EF4-FFF2-40B4-BE49-F238E27FC236}">
                <a16:creationId xmlns:a16="http://schemas.microsoft.com/office/drawing/2014/main" id="{CBA53555-721E-4991-AC5B-4520EBC088FC}"/>
              </a:ext>
            </a:extLst>
          </p:cNvPr>
          <p:cNvSpPr txBox="1"/>
          <p:nvPr/>
        </p:nvSpPr>
        <p:spPr>
          <a:xfrm>
            <a:off x="4447958" y="5997640"/>
            <a:ext cx="493786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alt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[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공통</a:t>
            </a:r>
            <a:r>
              <a:rPr lang="en-US" alt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] 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전체 공지사항</a:t>
            </a:r>
            <a:endParaRPr lang="ko-KR" altLang="en-US" sz="1800" b="0" i="0" u="none" strike="noStrike" cap="none" dirty="0">
              <a:solidFill>
                <a:srgbClr val="3F3F3F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4CC9318-475B-4FDD-8B77-DCB5C16F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09" y="1478255"/>
            <a:ext cx="8303592" cy="41240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3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00" name="Google Shape;600;p33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601" name="Google Shape;601;p33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602" name="Google Shape;602;p33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609" name="Google Shape;609;p33"/>
          <p:cNvSpPr/>
          <p:nvPr/>
        </p:nvSpPr>
        <p:spPr>
          <a:xfrm>
            <a:off x="5947271" y="35602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610" name="Google Shape;610;p33"/>
          <p:cNvGrpSpPr/>
          <p:nvPr/>
        </p:nvGrpSpPr>
        <p:grpSpPr>
          <a:xfrm>
            <a:off x="2747928" y="5875403"/>
            <a:ext cx="11617824" cy="516000"/>
            <a:chOff x="655638" y="6015038"/>
            <a:chExt cx="5611662" cy="516000"/>
          </a:xfrm>
        </p:grpSpPr>
        <p:sp>
          <p:nvSpPr>
            <p:cNvPr id="612" name="Google Shape;612;p33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13" name="Google Shape;613;p33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내 정보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-&gt;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정보 상세보기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0B63149-409B-4FDB-A920-6D3DABC2C655}"/>
              </a:ext>
            </a:extLst>
          </p:cNvPr>
          <p:cNvGrpSpPr/>
          <p:nvPr/>
        </p:nvGrpSpPr>
        <p:grpSpPr>
          <a:xfrm>
            <a:off x="3812659" y="5592863"/>
            <a:ext cx="956464" cy="863600"/>
            <a:chOff x="357039" y="5734050"/>
            <a:chExt cx="956464" cy="863600"/>
          </a:xfrm>
        </p:grpSpPr>
        <p:sp>
          <p:nvSpPr>
            <p:cNvPr id="29" name="Google Shape;541;p30">
              <a:extLst>
                <a:ext uri="{FF2B5EF4-FFF2-40B4-BE49-F238E27FC236}">
                  <a16:creationId xmlns:a16="http://schemas.microsoft.com/office/drawing/2014/main" id="{79E2C73B-B4FF-4E9C-86FC-5E5F07F0AF7D}"/>
                </a:ext>
              </a:extLst>
            </p:cNvPr>
            <p:cNvSpPr/>
            <p:nvPr/>
          </p:nvSpPr>
          <p:spPr>
            <a:xfrm>
              <a:off x="357039" y="5734050"/>
              <a:ext cx="956464" cy="863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0" name="Google Shape;542;p30">
              <a:extLst>
                <a:ext uri="{FF2B5EF4-FFF2-40B4-BE49-F238E27FC236}">
                  <a16:creationId xmlns:a16="http://schemas.microsoft.com/office/drawing/2014/main" id="{8A9A1ADD-2084-4A9B-816E-C34A32E8FF13}"/>
                </a:ext>
              </a:extLst>
            </p:cNvPr>
            <p:cNvSpPr/>
            <p:nvPr/>
          </p:nvSpPr>
          <p:spPr>
            <a:xfrm>
              <a:off x="357039" y="5997575"/>
              <a:ext cx="956464" cy="33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F5A8EC40-89D1-440B-8DFB-396A0BF6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93" y="1541077"/>
            <a:ext cx="10413435" cy="399024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14946C9-E3B8-48B6-B948-9020B97369E2}"/>
              </a:ext>
            </a:extLst>
          </p:cNvPr>
          <p:cNvSpPr/>
          <p:nvPr/>
        </p:nvSpPr>
        <p:spPr>
          <a:xfrm>
            <a:off x="1042219" y="2158603"/>
            <a:ext cx="491613" cy="177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4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22" name="Google Shape;622;p34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623" name="Google Shape;623;p34"/>
          <p:cNvGrpSpPr/>
          <p:nvPr/>
        </p:nvGrpSpPr>
        <p:grpSpPr>
          <a:xfrm>
            <a:off x="488950" y="5583188"/>
            <a:ext cx="5611662" cy="863700"/>
            <a:chOff x="655638" y="5805488"/>
            <a:chExt cx="5611662" cy="863700"/>
          </a:xfrm>
        </p:grpSpPr>
        <p:sp>
          <p:nvSpPr>
            <p:cNvPr id="624" name="Google Shape;624;p34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26" name="Google Shape;626;p34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내 정보 수정 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627" name="Google Shape;627;p34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628" name="Google Shape;628;p34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29" name="Google Shape;629;p34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32" name="Google Shape;632;p34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33" name="Google Shape;633;p34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637" name="Google Shape;637;p34"/>
          <p:cNvGrpSpPr/>
          <p:nvPr/>
        </p:nvGrpSpPr>
        <p:grpSpPr>
          <a:xfrm>
            <a:off x="6925536" y="5583188"/>
            <a:ext cx="5611750" cy="863700"/>
            <a:chOff x="6172200" y="5805488"/>
            <a:chExt cx="5611750" cy="863700"/>
          </a:xfrm>
        </p:grpSpPr>
        <p:sp>
          <p:nvSpPr>
            <p:cNvPr id="638" name="Google Shape;638;p34"/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40" name="Google Shape;640;p34"/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계정 비밀번호 변경 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12C9FCBC-A0AB-4D8E-B8F9-C2D92416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79" y="2578150"/>
            <a:ext cx="5470021" cy="220341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852775B-CD8C-4144-B8E1-AFC9A58E3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76" y="1926795"/>
            <a:ext cx="5817830" cy="32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471504" y="765175"/>
            <a:ext cx="3694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개요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35675" y="2814000"/>
            <a:ext cx="4766700" cy="3911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887413" y="2390775"/>
            <a:ext cx="2165350" cy="3190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chemeClr val="lt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cs typeface="Arial" panose="020B0604020202020204" pitchFamily="34" charset="0"/>
              </a:rPr>
              <a:t>주요 </a:t>
            </a:r>
            <a:endParaRPr dirty="0">
              <a:latin typeface="나눔스퀘어OTF ExtraBold" panose="020B0600000101010101" pitchFamily="34" charset="-127"/>
              <a:ea typeface="나눔스퀘어OTF ExtraBold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925728" y="2771476"/>
            <a:ext cx="4671300" cy="3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200000"/>
              </a:lnSpc>
              <a:buClr>
                <a:srgbClr val="FF0000"/>
              </a:buClr>
              <a:buSzPts val="1700"/>
            </a:pPr>
            <a:r>
              <a:rPr lang="en-US" altLang="ko-KR" sz="17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Cast -&gt; </a:t>
            </a:r>
            <a:r>
              <a:rPr lang="en-US" altLang="ko-KR" sz="1800" b="0" i="0" u="none" strike="noStrike" cap="none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rPr>
              <a:t>Comfortable </a:t>
            </a:r>
            <a:r>
              <a:rPr lang="en-US" altLang="ko-KR" sz="1800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And Safe Travel</a:t>
            </a:r>
            <a:r>
              <a:rPr lang="ko-KR" altLang="en-US" sz="1800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의 약자로 안전하고 편안한 여행 이라는 제목을 사용하고 있는 사이트입니다</a:t>
            </a:r>
            <a:r>
              <a:rPr lang="en-US" altLang="ko-KR" sz="1800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 </a:t>
            </a:r>
            <a:r>
              <a:rPr lang="ko-KR" altLang="en-US" sz="1800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전문성을 지닌 여행작가가 여러 여행지를 추천해주는 글을 올리고 온라인상에서 접속한 고객들이 그 글을 읽고 여행지를 간편하게 결제하는 사이트 입니다</a:t>
            </a:r>
            <a:r>
              <a:rPr lang="en-US" altLang="ko-KR" sz="1800" dirty="0">
                <a:solidFill>
                  <a:srgbClr val="3F3F3F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  <a:endParaRPr lang="ko-KR" altLang="en-US" sz="17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grpSp>
        <p:nvGrpSpPr>
          <p:cNvPr id="145" name="Google Shape;145;p15"/>
          <p:cNvGrpSpPr/>
          <p:nvPr/>
        </p:nvGrpSpPr>
        <p:grpSpPr>
          <a:xfrm rot="5400000">
            <a:off x="8022431" y="-3548857"/>
            <a:ext cx="369888" cy="7969252"/>
            <a:chOff x="11783838" y="678527"/>
            <a:chExt cx="370105" cy="5198745"/>
          </a:xfrm>
        </p:grpSpPr>
        <p:sp>
          <p:nvSpPr>
            <p:cNvPr id="146" name="Google Shape;146;p15"/>
            <p:cNvSpPr/>
            <p:nvPr/>
          </p:nvSpPr>
          <p:spPr>
            <a:xfrm rot="-5400000" flipH="1">
              <a:off x="11537043" y="5260372"/>
              <a:ext cx="863696" cy="370105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1080000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47" name="Google Shape;147;p15"/>
            <p:cNvSpPr/>
            <p:nvPr/>
          </p:nvSpPr>
          <p:spPr>
            <a:xfrm rot="-5400000" flipH="1">
              <a:off x="11536007" y="4541660"/>
              <a:ext cx="865767" cy="3701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 rot="-5400000" flipH="1">
              <a:off x="11537043" y="3822950"/>
              <a:ext cx="863696" cy="3701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 rot="-5400000" flipH="1">
              <a:off x="11537043" y="3120809"/>
              <a:ext cx="863696" cy="3701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 rot="-5400000" flipH="1">
              <a:off x="11535489" y="2431613"/>
              <a:ext cx="866803" cy="3701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 rot="-5400000" flipH="1">
              <a:off x="11537043" y="1666818"/>
              <a:ext cx="863696" cy="3701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rgbClr val="262626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 rot="-5400000" flipH="1">
              <a:off x="11537043" y="925323"/>
              <a:ext cx="863696" cy="3701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53" name="Google Shape;153;p15"/>
          <p:cNvSpPr txBox="1"/>
          <p:nvPr/>
        </p:nvSpPr>
        <p:spPr>
          <a:xfrm>
            <a:off x="550863" y="1485900"/>
            <a:ext cx="1025683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컴퓨터 온라인</a:t>
            </a:r>
            <a:r>
              <a:rPr lang="ko-KR" altLang="en-US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에서 여행을 희망하는 고객이 전문가들의 추천 게시글을 보고 결정하여 예약 할 수 있는 사이트</a:t>
            </a:r>
            <a:r>
              <a:rPr lang="en-US" alt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  <a:endParaRPr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D8D44524-3296-42A2-B3FA-6B9730FB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56" y="5104762"/>
            <a:ext cx="2024550" cy="1334743"/>
          </a:xfrm>
          <a:prstGeom prst="rect">
            <a:avLst/>
          </a:prstGeom>
        </p:spPr>
      </p:pic>
      <p:grpSp>
        <p:nvGrpSpPr>
          <p:cNvPr id="52" name="그룹 51">
            <a:extLst>
              <a:ext uri="{FF2B5EF4-FFF2-40B4-BE49-F238E27FC236}">
                <a16:creationId xmlns:a16="http://schemas.microsoft.com/office/drawing/2014/main" id="{13B1CD4C-A76B-40AB-B9EA-CED306412333}"/>
              </a:ext>
            </a:extLst>
          </p:cNvPr>
          <p:cNvGrpSpPr/>
          <p:nvPr/>
        </p:nvGrpSpPr>
        <p:grpSpPr>
          <a:xfrm>
            <a:off x="9195612" y="3478850"/>
            <a:ext cx="2016872" cy="1518212"/>
            <a:chOff x="1474093" y="0"/>
            <a:chExt cx="9242227" cy="6858000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D51F63B7-E6C4-4D77-874B-635C7FCA7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4093" y="0"/>
              <a:ext cx="9242227" cy="6858000"/>
            </a:xfrm>
            <a:prstGeom prst="rect">
              <a:avLst/>
            </a:prstGeom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52E4BCCE-F40C-47A9-9EC2-B871F352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607" y="765175"/>
              <a:ext cx="1623599" cy="2242290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9B2A1C1E-02AF-4245-9FDF-7EBA39121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1872" y="756132"/>
              <a:ext cx="1679226" cy="2288322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B0FD7296-B0E1-4B78-BCD3-4B2742D6A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6735" y="785670"/>
              <a:ext cx="1625625" cy="2253415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15C250A0-EE5F-4B11-8862-837623F7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0607" y="3780000"/>
              <a:ext cx="1656484" cy="2299090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D0FBFEB4-3B54-49B7-B489-03BD7D687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92728" y="3798592"/>
              <a:ext cx="1696836" cy="2274089"/>
            </a:xfrm>
            <a:prstGeom prst="rect">
              <a:avLst/>
            </a:prstGeom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36FAC9D6-77F7-45E8-B3B4-EA0FEF225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5201" y="3818675"/>
              <a:ext cx="1680519" cy="2242475"/>
            </a:xfrm>
            <a:prstGeom prst="rect">
              <a:avLst/>
            </a:prstGeom>
          </p:spPr>
        </p:pic>
      </p:grpSp>
      <p:pic>
        <p:nvPicPr>
          <p:cNvPr id="60" name="그림 59">
            <a:extLst>
              <a:ext uri="{FF2B5EF4-FFF2-40B4-BE49-F238E27FC236}">
                <a16:creationId xmlns:a16="http://schemas.microsoft.com/office/drawing/2014/main" id="{3C94BF20-F0AC-4462-B290-F903F1EE00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7763" y="1938968"/>
            <a:ext cx="2089243" cy="1277938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3F2D8BB-C5E6-4477-91B9-A7803B6F56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8857" y="3504111"/>
            <a:ext cx="2124133" cy="1334744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0F8C0F0B-027E-4A41-97B1-551454BFC6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3622" y="1938968"/>
            <a:ext cx="2098862" cy="1392190"/>
          </a:xfrm>
          <a:prstGeom prst="rect">
            <a:avLst/>
          </a:prstGeom>
        </p:spPr>
      </p:pic>
      <p:grpSp>
        <p:nvGrpSpPr>
          <p:cNvPr id="63" name="Google Shape;309;p20">
            <a:extLst>
              <a:ext uri="{FF2B5EF4-FFF2-40B4-BE49-F238E27FC236}">
                <a16:creationId xmlns:a16="http://schemas.microsoft.com/office/drawing/2014/main" id="{B596C4C4-01FF-4927-80BB-0BA868E57804}"/>
              </a:ext>
            </a:extLst>
          </p:cNvPr>
          <p:cNvGrpSpPr/>
          <p:nvPr/>
        </p:nvGrpSpPr>
        <p:grpSpPr>
          <a:xfrm>
            <a:off x="6855126" y="1970588"/>
            <a:ext cx="1285875" cy="1216025"/>
            <a:chOff x="6788151" y="1988138"/>
            <a:chExt cx="1285875" cy="1216025"/>
          </a:xfrm>
        </p:grpSpPr>
        <p:grpSp>
          <p:nvGrpSpPr>
            <p:cNvPr id="64" name="Google Shape;310;p20">
              <a:extLst>
                <a:ext uri="{FF2B5EF4-FFF2-40B4-BE49-F238E27FC236}">
                  <a16:creationId xmlns:a16="http://schemas.microsoft.com/office/drawing/2014/main" id="{2913A1A6-62CB-4DA9-88EF-9FF995463805}"/>
                </a:ext>
              </a:extLst>
            </p:cNvPr>
            <p:cNvGrpSpPr/>
            <p:nvPr/>
          </p:nvGrpSpPr>
          <p:grpSpPr>
            <a:xfrm>
              <a:off x="6788151" y="1988138"/>
              <a:ext cx="1285875" cy="1216025"/>
              <a:chOff x="6764338" y="2925763"/>
              <a:chExt cx="1285875" cy="1216025"/>
            </a:xfrm>
          </p:grpSpPr>
          <p:sp>
            <p:nvSpPr>
              <p:cNvPr id="66" name="Google Shape;312;p20">
                <a:extLst>
                  <a:ext uri="{FF2B5EF4-FFF2-40B4-BE49-F238E27FC236}">
                    <a16:creationId xmlns:a16="http://schemas.microsoft.com/office/drawing/2014/main" id="{AE30136D-BA32-4996-8D2E-FA9F1CAF4134}"/>
                  </a:ext>
                </a:extLst>
              </p:cNvPr>
              <p:cNvSpPr/>
              <p:nvPr/>
            </p:nvSpPr>
            <p:spPr>
              <a:xfrm>
                <a:off x="6808788" y="2925763"/>
                <a:ext cx="1193800" cy="1216025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67" name="Google Shape;313;p20">
                <a:extLst>
                  <a:ext uri="{FF2B5EF4-FFF2-40B4-BE49-F238E27FC236}">
                    <a16:creationId xmlns:a16="http://schemas.microsoft.com/office/drawing/2014/main" id="{A4EE6FC5-B854-41AA-B80A-B98548A53EC9}"/>
                  </a:ext>
                </a:extLst>
              </p:cNvPr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point.1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68" name="Google Shape;314;p20">
                <a:extLst>
                  <a:ext uri="{FF2B5EF4-FFF2-40B4-BE49-F238E27FC236}">
                    <a16:creationId xmlns:a16="http://schemas.microsoft.com/office/drawing/2014/main" id="{DA0C1E05-A08C-4FDD-81D4-F06DE683EC55}"/>
                  </a:ext>
                </a:extLst>
              </p:cNvPr>
              <p:cNvSpPr/>
              <p:nvPr/>
            </p:nvSpPr>
            <p:spPr>
              <a:xfrm>
                <a:off x="6764338" y="3530600"/>
                <a:ext cx="1285875" cy="384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계정</a:t>
                </a:r>
                <a:r>
                  <a:rPr lang="ko-KR" altLang="en-US" sz="1400" b="0" i="0" u="none" strike="noStrike" cap="none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  <a:sym typeface="Arial"/>
                  </a:rPr>
                  <a:t> 관리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65" name="Google Shape;315;p20">
              <a:extLst>
                <a:ext uri="{FF2B5EF4-FFF2-40B4-BE49-F238E27FC236}">
                  <a16:creationId xmlns:a16="http://schemas.microsoft.com/office/drawing/2014/main" id="{A535E4A1-C31F-404C-A756-62BC9D1840AD}"/>
                </a:ext>
              </a:extLst>
            </p:cNvPr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9" name="Google Shape;316;p20">
            <a:extLst>
              <a:ext uri="{FF2B5EF4-FFF2-40B4-BE49-F238E27FC236}">
                <a16:creationId xmlns:a16="http://schemas.microsoft.com/office/drawing/2014/main" id="{951009AC-103D-4781-8A69-B79BFE956D18}"/>
              </a:ext>
            </a:extLst>
          </p:cNvPr>
          <p:cNvGrpSpPr/>
          <p:nvPr/>
        </p:nvGrpSpPr>
        <p:grpSpPr>
          <a:xfrm>
            <a:off x="9544332" y="2018328"/>
            <a:ext cx="1242161" cy="1215900"/>
            <a:chOff x="6798879" y="2060169"/>
            <a:chExt cx="1242161" cy="1215900"/>
          </a:xfrm>
        </p:grpSpPr>
        <p:grpSp>
          <p:nvGrpSpPr>
            <p:cNvPr id="70" name="Google Shape;317;p20">
              <a:extLst>
                <a:ext uri="{FF2B5EF4-FFF2-40B4-BE49-F238E27FC236}">
                  <a16:creationId xmlns:a16="http://schemas.microsoft.com/office/drawing/2014/main" id="{A977070D-40E7-4D46-84BE-02F954284700}"/>
                </a:ext>
              </a:extLst>
            </p:cNvPr>
            <p:cNvGrpSpPr/>
            <p:nvPr/>
          </p:nvGrpSpPr>
          <p:grpSpPr>
            <a:xfrm>
              <a:off x="6798879" y="2060169"/>
              <a:ext cx="1242161" cy="1215900"/>
              <a:chOff x="6775066" y="2997794"/>
              <a:chExt cx="1242161" cy="1215900"/>
            </a:xfrm>
          </p:grpSpPr>
          <p:sp>
            <p:nvSpPr>
              <p:cNvPr id="72" name="Google Shape;319;p20">
                <a:extLst>
                  <a:ext uri="{FF2B5EF4-FFF2-40B4-BE49-F238E27FC236}">
                    <a16:creationId xmlns:a16="http://schemas.microsoft.com/office/drawing/2014/main" id="{735930DA-57E2-4830-B735-88D7C28DD4B1}"/>
                  </a:ext>
                </a:extLst>
              </p:cNvPr>
              <p:cNvSpPr/>
              <p:nvPr/>
            </p:nvSpPr>
            <p:spPr>
              <a:xfrm>
                <a:off x="6816390" y="2997794"/>
                <a:ext cx="1153187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73" name="Google Shape;320;p20">
                <a:extLst>
                  <a:ext uri="{FF2B5EF4-FFF2-40B4-BE49-F238E27FC236}">
                    <a16:creationId xmlns:a16="http://schemas.microsoft.com/office/drawing/2014/main" id="{37909F75-5104-4A5C-A912-9B67E01EFEAA}"/>
                  </a:ext>
                </a:extLst>
              </p:cNvPr>
              <p:cNvSpPr/>
              <p:nvPr/>
            </p:nvSpPr>
            <p:spPr>
              <a:xfrm>
                <a:off x="7042035" y="3215281"/>
                <a:ext cx="79758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point.2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74" name="Google Shape;321;p20">
                <a:extLst>
                  <a:ext uri="{FF2B5EF4-FFF2-40B4-BE49-F238E27FC236}">
                    <a16:creationId xmlns:a16="http://schemas.microsoft.com/office/drawing/2014/main" id="{E2BE7D70-4F26-4858-A4A7-5B9369C26B19}"/>
                  </a:ext>
                </a:extLst>
              </p:cNvPr>
              <p:cNvSpPr/>
              <p:nvPr/>
            </p:nvSpPr>
            <p:spPr>
              <a:xfrm>
                <a:off x="6775066" y="3602631"/>
                <a:ext cx="1242161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구독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71" name="Google Shape;322;p20">
              <a:extLst>
                <a:ext uri="{FF2B5EF4-FFF2-40B4-BE49-F238E27FC236}">
                  <a16:creationId xmlns:a16="http://schemas.microsoft.com/office/drawing/2014/main" id="{7BBBAAAF-9D28-44AF-9D56-52EC5B9D2971}"/>
                </a:ext>
              </a:extLst>
            </p:cNvPr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5" name="Google Shape;323;p20">
            <a:extLst>
              <a:ext uri="{FF2B5EF4-FFF2-40B4-BE49-F238E27FC236}">
                <a16:creationId xmlns:a16="http://schemas.microsoft.com/office/drawing/2014/main" id="{7A3601F6-FCAC-489E-B617-102399914A44}"/>
              </a:ext>
            </a:extLst>
          </p:cNvPr>
          <p:cNvGrpSpPr/>
          <p:nvPr/>
        </p:nvGrpSpPr>
        <p:grpSpPr>
          <a:xfrm>
            <a:off x="6855126" y="3562513"/>
            <a:ext cx="1285800" cy="1215900"/>
            <a:chOff x="6788151" y="1988138"/>
            <a:chExt cx="1285800" cy="1215900"/>
          </a:xfrm>
        </p:grpSpPr>
        <p:grpSp>
          <p:nvGrpSpPr>
            <p:cNvPr id="76" name="Google Shape;324;p20">
              <a:extLst>
                <a:ext uri="{FF2B5EF4-FFF2-40B4-BE49-F238E27FC236}">
                  <a16:creationId xmlns:a16="http://schemas.microsoft.com/office/drawing/2014/main" id="{C4357F34-3B86-42EC-B13B-030E285A68F1}"/>
                </a:ext>
              </a:extLst>
            </p:cNvPr>
            <p:cNvGrpSpPr/>
            <p:nvPr/>
          </p:nvGrpSpPr>
          <p:grpSpPr>
            <a:xfrm>
              <a:off x="6788151" y="1988138"/>
              <a:ext cx="1285800" cy="1215900"/>
              <a:chOff x="6764338" y="2925763"/>
              <a:chExt cx="1285800" cy="1215900"/>
            </a:xfrm>
          </p:grpSpPr>
          <p:sp>
            <p:nvSpPr>
              <p:cNvPr id="78" name="Google Shape;326;p20">
                <a:extLst>
                  <a:ext uri="{FF2B5EF4-FFF2-40B4-BE49-F238E27FC236}">
                    <a16:creationId xmlns:a16="http://schemas.microsoft.com/office/drawing/2014/main" id="{32FAFDD9-CF4B-4FAA-ABFF-0664F56D09BE}"/>
                  </a:ext>
                </a:extLst>
              </p:cNvPr>
              <p:cNvSpPr/>
              <p:nvPr/>
            </p:nvSpPr>
            <p:spPr>
              <a:xfrm>
                <a:off x="6808788" y="2925763"/>
                <a:ext cx="1193700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79" name="Google Shape;327;p20">
                <a:extLst>
                  <a:ext uri="{FF2B5EF4-FFF2-40B4-BE49-F238E27FC236}">
                    <a16:creationId xmlns:a16="http://schemas.microsoft.com/office/drawing/2014/main" id="{EF0F5A2F-D401-40A2-8D8C-B6E480CDFFB0}"/>
                  </a:ext>
                </a:extLst>
              </p:cNvPr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point.3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80" name="Google Shape;328;p20">
                <a:extLst>
                  <a:ext uri="{FF2B5EF4-FFF2-40B4-BE49-F238E27FC236}">
                    <a16:creationId xmlns:a16="http://schemas.microsoft.com/office/drawing/2014/main" id="{055CC50A-6BD5-49E4-A687-BD74F0FFF610}"/>
                  </a:ext>
                </a:extLst>
              </p:cNvPr>
              <p:cNvSpPr/>
              <p:nvPr/>
            </p:nvSpPr>
            <p:spPr>
              <a:xfrm>
                <a:off x="6764338" y="3530600"/>
                <a:ext cx="1285800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여행지 추천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77" name="Google Shape;329;p20">
              <a:extLst>
                <a:ext uri="{FF2B5EF4-FFF2-40B4-BE49-F238E27FC236}">
                  <a16:creationId xmlns:a16="http://schemas.microsoft.com/office/drawing/2014/main" id="{626097DA-C3C6-44BD-9B51-EB27751927CD}"/>
                </a:ext>
              </a:extLst>
            </p:cNvPr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" name="Google Shape;330;p20">
            <a:extLst>
              <a:ext uri="{FF2B5EF4-FFF2-40B4-BE49-F238E27FC236}">
                <a16:creationId xmlns:a16="http://schemas.microsoft.com/office/drawing/2014/main" id="{1C3575BB-75F2-4665-9F39-18273DE66CB6}"/>
              </a:ext>
            </a:extLst>
          </p:cNvPr>
          <p:cNvGrpSpPr/>
          <p:nvPr/>
        </p:nvGrpSpPr>
        <p:grpSpPr>
          <a:xfrm>
            <a:off x="9564176" y="3562513"/>
            <a:ext cx="1285800" cy="1215900"/>
            <a:chOff x="6788151" y="1988138"/>
            <a:chExt cx="1285800" cy="1215900"/>
          </a:xfrm>
        </p:grpSpPr>
        <p:grpSp>
          <p:nvGrpSpPr>
            <p:cNvPr id="82" name="Google Shape;331;p20">
              <a:extLst>
                <a:ext uri="{FF2B5EF4-FFF2-40B4-BE49-F238E27FC236}">
                  <a16:creationId xmlns:a16="http://schemas.microsoft.com/office/drawing/2014/main" id="{71CFC13B-0E38-426C-8209-A1D69A82C2B5}"/>
                </a:ext>
              </a:extLst>
            </p:cNvPr>
            <p:cNvGrpSpPr/>
            <p:nvPr/>
          </p:nvGrpSpPr>
          <p:grpSpPr>
            <a:xfrm>
              <a:off x="6788151" y="1988138"/>
              <a:ext cx="1285800" cy="1215900"/>
              <a:chOff x="6764338" y="2925763"/>
              <a:chExt cx="1285800" cy="1215900"/>
            </a:xfrm>
          </p:grpSpPr>
          <p:sp>
            <p:nvSpPr>
              <p:cNvPr id="84" name="Google Shape;333;p20">
                <a:extLst>
                  <a:ext uri="{FF2B5EF4-FFF2-40B4-BE49-F238E27FC236}">
                    <a16:creationId xmlns:a16="http://schemas.microsoft.com/office/drawing/2014/main" id="{17568C1C-6A21-4666-BAA3-14065E740D08}"/>
                  </a:ext>
                </a:extLst>
              </p:cNvPr>
              <p:cNvSpPr/>
              <p:nvPr/>
            </p:nvSpPr>
            <p:spPr>
              <a:xfrm>
                <a:off x="6808788" y="2925763"/>
                <a:ext cx="1193700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85" name="Google Shape;334;p20">
                <a:extLst>
                  <a:ext uri="{FF2B5EF4-FFF2-40B4-BE49-F238E27FC236}">
                    <a16:creationId xmlns:a16="http://schemas.microsoft.com/office/drawing/2014/main" id="{F06FCFCB-CA55-47B4-8EA2-F5AA54EC37EC}"/>
                  </a:ext>
                </a:extLst>
              </p:cNvPr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point.4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86" name="Google Shape;335;p20">
                <a:extLst>
                  <a:ext uri="{FF2B5EF4-FFF2-40B4-BE49-F238E27FC236}">
                    <a16:creationId xmlns:a16="http://schemas.microsoft.com/office/drawing/2014/main" id="{ACD1F346-E744-472A-806E-933D671CE451}"/>
                  </a:ext>
                </a:extLst>
              </p:cNvPr>
              <p:cNvSpPr/>
              <p:nvPr/>
            </p:nvSpPr>
            <p:spPr>
              <a:xfrm>
                <a:off x="6764338" y="3530600"/>
                <a:ext cx="1285800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sz="1400" b="0" i="0" u="none" strike="noStrike" cap="none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  <a:sym typeface="Arial"/>
                  </a:rPr>
                  <a:t>테마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83" name="Google Shape;336;p20">
              <a:extLst>
                <a:ext uri="{FF2B5EF4-FFF2-40B4-BE49-F238E27FC236}">
                  <a16:creationId xmlns:a16="http://schemas.microsoft.com/office/drawing/2014/main" id="{507D2EE5-706C-428E-ADAB-AF88CC5D1DEE}"/>
                </a:ext>
              </a:extLst>
            </p:cNvPr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" name="Google Shape;337;p20">
            <a:extLst>
              <a:ext uri="{FF2B5EF4-FFF2-40B4-BE49-F238E27FC236}">
                <a16:creationId xmlns:a16="http://schemas.microsoft.com/office/drawing/2014/main" id="{06111264-2ED2-48B1-B4C2-CDB74A4028E5}"/>
              </a:ext>
            </a:extLst>
          </p:cNvPr>
          <p:cNvGrpSpPr/>
          <p:nvPr/>
        </p:nvGrpSpPr>
        <p:grpSpPr>
          <a:xfrm>
            <a:off x="6855126" y="5154438"/>
            <a:ext cx="1285800" cy="1215900"/>
            <a:chOff x="6788151" y="1988138"/>
            <a:chExt cx="1285800" cy="1215900"/>
          </a:xfrm>
        </p:grpSpPr>
        <p:grpSp>
          <p:nvGrpSpPr>
            <p:cNvPr id="88" name="Google Shape;338;p20">
              <a:extLst>
                <a:ext uri="{FF2B5EF4-FFF2-40B4-BE49-F238E27FC236}">
                  <a16:creationId xmlns:a16="http://schemas.microsoft.com/office/drawing/2014/main" id="{9BCB840E-7AAD-40C1-923B-45A703A7DE80}"/>
                </a:ext>
              </a:extLst>
            </p:cNvPr>
            <p:cNvGrpSpPr/>
            <p:nvPr/>
          </p:nvGrpSpPr>
          <p:grpSpPr>
            <a:xfrm>
              <a:off x="6788151" y="1988138"/>
              <a:ext cx="1285800" cy="1215900"/>
              <a:chOff x="6764338" y="2925763"/>
              <a:chExt cx="1285800" cy="1215900"/>
            </a:xfrm>
          </p:grpSpPr>
          <p:sp>
            <p:nvSpPr>
              <p:cNvPr id="90" name="Google Shape;340;p20">
                <a:extLst>
                  <a:ext uri="{FF2B5EF4-FFF2-40B4-BE49-F238E27FC236}">
                    <a16:creationId xmlns:a16="http://schemas.microsoft.com/office/drawing/2014/main" id="{A66D2D8F-25AF-4C24-AEEC-0B0842111C4D}"/>
                  </a:ext>
                </a:extLst>
              </p:cNvPr>
              <p:cNvSpPr/>
              <p:nvPr/>
            </p:nvSpPr>
            <p:spPr>
              <a:xfrm>
                <a:off x="6808788" y="2925763"/>
                <a:ext cx="1193700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91" name="Google Shape;341;p20">
                <a:extLst>
                  <a:ext uri="{FF2B5EF4-FFF2-40B4-BE49-F238E27FC236}">
                    <a16:creationId xmlns:a16="http://schemas.microsoft.com/office/drawing/2014/main" id="{EE9F5EB9-71B9-4AAD-9F3C-001E13AC60D3}"/>
                  </a:ext>
                </a:extLst>
              </p:cNvPr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point.5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92" name="Google Shape;342;p20">
                <a:extLst>
                  <a:ext uri="{FF2B5EF4-FFF2-40B4-BE49-F238E27FC236}">
                    <a16:creationId xmlns:a16="http://schemas.microsoft.com/office/drawing/2014/main" id="{34DDE537-357A-4FC8-A3D0-0503729929F1}"/>
                  </a:ext>
                </a:extLst>
              </p:cNvPr>
              <p:cNvSpPr/>
              <p:nvPr/>
            </p:nvSpPr>
            <p:spPr>
              <a:xfrm>
                <a:off x="6764338" y="3530600"/>
                <a:ext cx="1285800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sz="1400" b="0" i="0" u="none" strike="noStrike" cap="none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  <a:sym typeface="Arial"/>
                  </a:rPr>
                  <a:t>결제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89" name="Google Shape;343;p20">
              <a:extLst>
                <a:ext uri="{FF2B5EF4-FFF2-40B4-BE49-F238E27FC236}">
                  <a16:creationId xmlns:a16="http://schemas.microsoft.com/office/drawing/2014/main" id="{C56CF827-5364-4A53-917E-31B3DBD86467}"/>
                </a:ext>
              </a:extLst>
            </p:cNvPr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5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47" name="Google Shape;647;p35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648" name="Google Shape;648;p35"/>
          <p:cNvGrpSpPr/>
          <p:nvPr/>
        </p:nvGrpSpPr>
        <p:grpSpPr>
          <a:xfrm>
            <a:off x="3493534" y="5637162"/>
            <a:ext cx="5611662" cy="863700"/>
            <a:chOff x="655638" y="5805488"/>
            <a:chExt cx="5611662" cy="863700"/>
          </a:xfrm>
        </p:grpSpPr>
        <p:sp>
          <p:nvSpPr>
            <p:cNvPr id="649" name="Google Shape;649;p35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51" name="Google Shape;651;p35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en-US" altLang="ko-KR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qna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작성 및 리스트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(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비밀글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포함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)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652" name="Google Shape;652;p35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653" name="Google Shape;653;p35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4" name="Google Shape;654;p35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5" name="Google Shape;655;p35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6" name="Google Shape;656;p35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7" name="Google Shape;657;p35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8" name="Google Shape;658;p35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664" name="Google Shape;664;p35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75C4E1A-D2CD-4259-9FDF-A4E83A90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77" y="1925328"/>
            <a:ext cx="2991346" cy="30073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555C062-D499-4C7A-99CE-4889271BF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805" y="2338517"/>
            <a:ext cx="7618306" cy="25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1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5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47" name="Google Shape;647;p35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652" name="Google Shape;652;p35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653" name="Google Shape;653;p35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4" name="Google Shape;654;p35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5" name="Google Shape;655;p35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6" name="Google Shape;656;p35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7" name="Google Shape;657;p35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58" name="Google Shape;658;p35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660" name="Google Shape;660;p35"/>
          <p:cNvGrpSpPr/>
          <p:nvPr/>
        </p:nvGrpSpPr>
        <p:grpSpPr>
          <a:xfrm>
            <a:off x="3504585" y="5512955"/>
            <a:ext cx="5611750" cy="863700"/>
            <a:chOff x="6172200" y="5805488"/>
            <a:chExt cx="5611750" cy="863700"/>
          </a:xfrm>
        </p:grpSpPr>
        <p:sp>
          <p:nvSpPr>
            <p:cNvPr id="661" name="Google Shape;661;p35"/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63" name="Google Shape;663;p35"/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작성한 </a:t>
              </a:r>
              <a:r>
                <a:rPr lang="en-US" altLang="ko-KR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qna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에 달린 답글 알람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664" name="Google Shape;664;p35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11BD86E-FDD8-4BDA-993B-3F896C31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136" y="2081262"/>
            <a:ext cx="4802773" cy="27762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7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94" name="Google Shape;694;p37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695" name="Google Shape;695;p37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696" name="Google Shape;696;p37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97" name="Google Shape;697;p37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98" name="Google Shape;698;p37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99" name="Google Shape;699;p37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00" name="Google Shape;700;p37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01" name="Google Shape;701;p37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02" name="Google Shape;702;p37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03" name="Google Shape;703;p37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04" name="Google Shape;704;p37"/>
          <p:cNvGrpSpPr/>
          <p:nvPr/>
        </p:nvGrpSpPr>
        <p:grpSpPr>
          <a:xfrm>
            <a:off x="3808967" y="5824186"/>
            <a:ext cx="5682298" cy="863700"/>
            <a:chOff x="655638" y="5805488"/>
            <a:chExt cx="5583471" cy="863700"/>
          </a:xfrm>
        </p:grpSpPr>
        <p:sp>
          <p:nvSpPr>
            <p:cNvPr id="705" name="Google Shape;705;p37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07" name="Google Shape;707;p37"/>
            <p:cNvSpPr txBox="1"/>
            <p:nvPr/>
          </p:nvSpPr>
          <p:spPr>
            <a:xfrm>
              <a:off x="1648209" y="6020916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 메인 페이지</a:t>
              </a:r>
              <a:endParaRPr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1E8272B3-13DD-460E-AE9B-9AF34B91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5" y="1674900"/>
            <a:ext cx="10912482" cy="406622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8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20" name="Google Shape;720;p38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21" name="Google Shape;721;p38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22" name="Google Shape;722;p38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23" name="Google Shape;723;p38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24" name="Google Shape;724;p38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25" name="Google Shape;725;p38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26" name="Google Shape;726;p38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27" name="Google Shape;727;p38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28" name="Google Shape;728;p38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33" name="Google Shape;733;p38"/>
          <p:cNvSpPr txBox="1"/>
          <p:nvPr/>
        </p:nvSpPr>
        <p:spPr>
          <a:xfrm>
            <a:off x="3951050" y="5674167"/>
            <a:ext cx="9538512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dirty="0">
              <a:solidFill>
                <a:srgbClr val="3F3F3F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[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고객</a:t>
            </a:r>
            <a:r>
              <a:rPr 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] 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바구니 모양 클릭</a:t>
            </a:r>
            <a:r>
              <a:rPr lang="en-US" altLang="ko-KR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, </a:t>
            </a:r>
            <a:r>
              <a:rPr lang="ko-KR" altLang="en-US" sz="1800" b="1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관심상품 등록</a:t>
            </a:r>
            <a:endParaRPr sz="1800" b="1" dirty="0">
              <a:solidFill>
                <a:srgbClr val="3F3F3F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83C175E-11EB-41A1-9602-8A133E1EC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65" y="1560613"/>
            <a:ext cx="3283969" cy="4057875"/>
          </a:xfrm>
          <a:prstGeom prst="rect">
            <a:avLst/>
          </a:prstGeom>
        </p:spPr>
      </p:pic>
      <p:sp>
        <p:nvSpPr>
          <p:cNvPr id="23" name="Google Shape;705;p37">
            <a:extLst>
              <a:ext uri="{FF2B5EF4-FFF2-40B4-BE49-F238E27FC236}">
                <a16:creationId xmlns:a16="http://schemas.microsoft.com/office/drawing/2014/main" id="{0D090821-EBF0-4694-9E02-D22A8CD3FEAE}"/>
              </a:ext>
            </a:extLst>
          </p:cNvPr>
          <p:cNvSpPr/>
          <p:nvPr/>
        </p:nvSpPr>
        <p:spPr>
          <a:xfrm>
            <a:off x="2979174" y="5674167"/>
            <a:ext cx="948293" cy="86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" name="Google Shape;706;p37">
            <a:extLst>
              <a:ext uri="{FF2B5EF4-FFF2-40B4-BE49-F238E27FC236}">
                <a16:creationId xmlns:a16="http://schemas.microsoft.com/office/drawing/2014/main" id="{CD3E8319-B0FA-4ABF-A8A4-913B83110E80}"/>
              </a:ext>
            </a:extLst>
          </p:cNvPr>
          <p:cNvSpPr/>
          <p:nvPr/>
        </p:nvSpPr>
        <p:spPr>
          <a:xfrm>
            <a:off x="2979174" y="5937692"/>
            <a:ext cx="948293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CHECK</a:t>
            </a:r>
            <a:endParaRPr sz="16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702CBD-B99A-4DF2-B74B-972369BBF554}"/>
              </a:ext>
            </a:extLst>
          </p:cNvPr>
          <p:cNvSpPr/>
          <p:nvPr/>
        </p:nvSpPr>
        <p:spPr>
          <a:xfrm>
            <a:off x="2205256" y="3398366"/>
            <a:ext cx="678426" cy="4129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E921ED69-78A7-4F94-A42A-F6CFFD55C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534" y="1291252"/>
            <a:ext cx="7629441" cy="213774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6127EDB-55CC-4E2E-9C6A-BB6B3B109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1" y="3634702"/>
            <a:ext cx="7578063" cy="198378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41" name="Google Shape;741;p3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42" name="Google Shape;742;p3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49" name="Google Shape;749;p39"/>
          <p:cNvSpPr/>
          <p:nvPr/>
        </p:nvSpPr>
        <p:spPr>
          <a:xfrm>
            <a:off x="8465422" y="365290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51" name="Google Shape;751;p39"/>
          <p:cNvGrpSpPr/>
          <p:nvPr/>
        </p:nvGrpSpPr>
        <p:grpSpPr>
          <a:xfrm>
            <a:off x="488950" y="5763511"/>
            <a:ext cx="5710988" cy="863700"/>
            <a:chOff x="655638" y="5805488"/>
            <a:chExt cx="5611662" cy="863700"/>
          </a:xfrm>
        </p:grpSpPr>
        <p:sp>
          <p:nvSpPr>
            <p:cNvPr id="752" name="Google Shape;752;p39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54" name="Google Shape;754;p39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</a:t>
              </a:r>
              <a:r>
                <a:rPr lang="ko-KR" altLang="en-US" sz="1800" b="1" dirty="0">
                  <a:solidFill>
                    <a:srgbClr val="3F3F3F"/>
                  </a:solidFill>
                  <a:latin typeface="나눔스퀘어OTF"/>
                  <a:ea typeface="여기어때 잘난체 OTF" panose="020B0600000101010101" pitchFamily="34" charset="-127"/>
                </a:rPr>
                <a:t>예약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결제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74CE0A14-8611-437E-9B1D-9DED1C23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826" y="3226775"/>
            <a:ext cx="6888218" cy="283486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717EA9F-E39C-4456-A41C-0B4684762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24" y="1610751"/>
            <a:ext cx="6718539" cy="17045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70551AD-3B54-4E13-9818-8141EF5D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97" y="1455275"/>
            <a:ext cx="4135651" cy="4526201"/>
          </a:xfrm>
          <a:prstGeom prst="rect">
            <a:avLst/>
          </a:prstGeom>
        </p:spPr>
      </p:pic>
      <p:sp>
        <p:nvSpPr>
          <p:cNvPr id="739" name="Google Shape;739;p3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41" name="Google Shape;741;p3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42" name="Google Shape;742;p3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49" name="Google Shape;749;p39"/>
          <p:cNvSpPr/>
          <p:nvPr/>
        </p:nvSpPr>
        <p:spPr>
          <a:xfrm>
            <a:off x="8465422" y="365290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51" name="Google Shape;751;p39"/>
          <p:cNvGrpSpPr/>
          <p:nvPr/>
        </p:nvGrpSpPr>
        <p:grpSpPr>
          <a:xfrm>
            <a:off x="488950" y="5763511"/>
            <a:ext cx="5710988" cy="863700"/>
            <a:chOff x="655638" y="5805488"/>
            <a:chExt cx="5611662" cy="863700"/>
          </a:xfrm>
        </p:grpSpPr>
        <p:sp>
          <p:nvSpPr>
            <p:cNvPr id="752" name="Google Shape;752;p39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54" name="Google Shape;754;p39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</a:t>
              </a:r>
              <a:r>
                <a:rPr lang="ko-KR" altLang="en-US" sz="1800" b="1" dirty="0">
                  <a:solidFill>
                    <a:srgbClr val="3F3F3F"/>
                  </a:solidFill>
                  <a:latin typeface="나눔스퀘어OTF"/>
                  <a:ea typeface="여기어때 잘난체 OTF" panose="020B0600000101010101" pitchFamily="34" charset="-127"/>
                </a:rPr>
                <a:t>예약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결제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1A06A488-1CE3-49EB-B8EF-F3EB4B229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88" y="1685925"/>
            <a:ext cx="60293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2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41" name="Google Shape;741;p3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42" name="Google Shape;742;p3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49" name="Google Shape;749;p39"/>
          <p:cNvSpPr/>
          <p:nvPr/>
        </p:nvSpPr>
        <p:spPr>
          <a:xfrm>
            <a:off x="8465422" y="365290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55" name="Google Shape;755;p39"/>
          <p:cNvGrpSpPr/>
          <p:nvPr/>
        </p:nvGrpSpPr>
        <p:grpSpPr>
          <a:xfrm>
            <a:off x="4174415" y="5756132"/>
            <a:ext cx="5710989" cy="863700"/>
            <a:chOff x="655638" y="5805488"/>
            <a:chExt cx="5611662" cy="863700"/>
          </a:xfrm>
        </p:grpSpPr>
        <p:sp>
          <p:nvSpPr>
            <p:cNvPr id="756" name="Google Shape;756;p39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58" name="Google Shape;758;p39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예약 내역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C9A9519F-BE08-460E-AF94-E4F50D45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04" y="1411375"/>
            <a:ext cx="9108228" cy="44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10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41" name="Google Shape;741;p3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42" name="Google Shape;742;p3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49" name="Google Shape;749;p39"/>
          <p:cNvSpPr/>
          <p:nvPr/>
        </p:nvSpPr>
        <p:spPr>
          <a:xfrm>
            <a:off x="8465422" y="365290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55" name="Google Shape;755;p39"/>
          <p:cNvGrpSpPr/>
          <p:nvPr/>
        </p:nvGrpSpPr>
        <p:grpSpPr>
          <a:xfrm>
            <a:off x="4174415" y="5756132"/>
            <a:ext cx="5710989" cy="863700"/>
            <a:chOff x="655638" y="5805488"/>
            <a:chExt cx="5611662" cy="863700"/>
          </a:xfrm>
        </p:grpSpPr>
        <p:sp>
          <p:nvSpPr>
            <p:cNvPr id="756" name="Google Shape;756;p39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58" name="Google Shape;758;p39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예약 내역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E572743F-136D-4A58-B23E-FACAC44A8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1" y="1295400"/>
            <a:ext cx="115252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41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41" name="Google Shape;741;p3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42" name="Google Shape;742;p3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49" name="Google Shape;749;p39"/>
          <p:cNvSpPr/>
          <p:nvPr/>
        </p:nvSpPr>
        <p:spPr>
          <a:xfrm>
            <a:off x="8465422" y="365290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55" name="Google Shape;755;p39"/>
          <p:cNvGrpSpPr/>
          <p:nvPr/>
        </p:nvGrpSpPr>
        <p:grpSpPr>
          <a:xfrm>
            <a:off x="4174415" y="5756132"/>
            <a:ext cx="5710989" cy="863700"/>
            <a:chOff x="655638" y="5805488"/>
            <a:chExt cx="5611662" cy="863700"/>
          </a:xfrm>
        </p:grpSpPr>
        <p:sp>
          <p:nvSpPr>
            <p:cNvPr id="756" name="Google Shape;756;p39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58" name="Google Shape;758;p39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결제 내역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883916EA-2695-464F-816E-BFFD438F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44" y="1362075"/>
            <a:ext cx="1098232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2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85A61ED-96BE-4A4C-B789-78EAD330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02" y="1317769"/>
            <a:ext cx="9174992" cy="4701888"/>
          </a:xfrm>
          <a:prstGeom prst="rect">
            <a:avLst/>
          </a:prstGeom>
        </p:spPr>
      </p:pic>
      <p:sp>
        <p:nvSpPr>
          <p:cNvPr id="739" name="Google Shape;739;p3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41" name="Google Shape;741;p3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42" name="Google Shape;742;p3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3" name="Google Shape;743;p3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4" name="Google Shape;744;p3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5" name="Google Shape;745;p3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6" name="Google Shape;746;p3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47" name="Google Shape;747;p3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48" name="Google Shape;748;p3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49" name="Google Shape;749;p39"/>
          <p:cNvSpPr/>
          <p:nvPr/>
        </p:nvSpPr>
        <p:spPr>
          <a:xfrm>
            <a:off x="8465422" y="3652901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755" name="Google Shape;755;p39"/>
          <p:cNvGrpSpPr/>
          <p:nvPr/>
        </p:nvGrpSpPr>
        <p:grpSpPr>
          <a:xfrm>
            <a:off x="4174415" y="5756132"/>
            <a:ext cx="5710989" cy="863700"/>
            <a:chOff x="655638" y="5805488"/>
            <a:chExt cx="5611662" cy="863700"/>
          </a:xfrm>
        </p:grpSpPr>
        <p:sp>
          <p:nvSpPr>
            <p:cNvPr id="756" name="Google Shape;756;p39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58" name="Google Shape;758;p39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결제 내역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630815"/>
      </p:ext>
    </p:extLst>
  </p:cSld>
  <p:clrMapOvr>
    <a:masterClrMapping/>
  </p:clrMapOvr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sp>
        <p:nvSpPr>
          <p:cNvPr id="194" name="Google Shape;194;p16"/>
          <p:cNvSpPr txBox="1"/>
          <p:nvPr/>
        </p:nvSpPr>
        <p:spPr>
          <a:xfrm>
            <a:off x="488950" y="765175"/>
            <a:ext cx="419910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3600" b="0" i="0" u="none" strike="noStrike" cap="none">
                <a:solidFill>
                  <a:srgbClr val="3f3f3f"/>
                </a:solidFill>
                <a:latin typeface="여기어때 잘난체 OTF"/>
                <a:ea typeface="여기어때 잘난체 OTF"/>
                <a:sym typeface="Arial"/>
              </a:rPr>
              <a:t>프로젝트 참여인원</a:t>
            </a:r>
            <a:endParaRPr>
              <a:latin typeface="여기어때 잘난체 OTF"/>
              <a:ea typeface="여기어때 잘난체 OTF"/>
            </a:endParaRPr>
          </a:p>
        </p:txBody>
      </p:sp>
      <p:sp>
        <p:nvSpPr>
          <p:cNvPr id="195" name="Google Shape;195;p16"/>
          <p:cNvSpPr txBox="1"/>
          <p:nvPr/>
        </p:nvSpPr>
        <p:spPr>
          <a:xfrm>
            <a:off x="2961370" y="1855186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최성석</a:t>
            </a:r>
            <a:endParaRPr sz="2000" b="0" i="0" u="none" strike="noStrike" cap="none">
              <a:solidFill>
                <a:srgbClr val="262626"/>
              </a:solidFill>
              <a:latin typeface="나눔스퀘어OTF ExtraBold"/>
              <a:ea typeface="나눔스퀘어OTF ExtraBold"/>
              <a:sym typeface="Arial"/>
            </a:endParaRPr>
          </a:p>
        </p:txBody>
      </p:sp>
      <p:cxnSp>
        <p:nvCxnSpPr>
          <p:cNvPr id="196" name="Google Shape;196;p16"/>
          <p:cNvCxnSpPr/>
          <p:nvPr/>
        </p:nvCxnSpPr>
        <p:spPr>
          <a:xfrm>
            <a:off x="3037157" y="2428971"/>
            <a:ext cx="9207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cxnSp>
      <p:sp>
        <p:nvSpPr>
          <p:cNvPr id="197" name="Google Shape;197;p16"/>
          <p:cNvSpPr txBox="1"/>
          <p:nvPr/>
        </p:nvSpPr>
        <p:spPr>
          <a:xfrm>
            <a:off x="2961370" y="3133361"/>
            <a:ext cx="2511146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담당업무 : 개발</a:t>
            </a:r>
            <a:endParaRPr lang="ko-KR" sz="1400" b="0" i="0" u="none" strike="noStrike" cap="none">
              <a:solidFill>
                <a:srgbClr val="262626"/>
              </a:solidFill>
              <a:latin typeface="나눔스퀘어OTF Bold"/>
              <a:ea typeface="나눔스퀘어OTF Bold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담당파트 :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고객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정보</a:t>
            </a:r>
            <a:r>
              <a:rPr 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qna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답변 알람 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총 결제금액 차트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휴면 계정 자동 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전환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.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관심상품 등록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.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고객 본인이 올린 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모든 답글 리스트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4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	</a:t>
            </a:r>
            <a:r>
              <a:rPr lang="ko-KR" altLang="en-US" sz="14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댓글</a:t>
            </a:r>
            <a:r>
              <a:rPr lang="en-US" altLang="ko-KR" sz="14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, </a:t>
            </a:r>
            <a:r>
              <a:rPr lang="ko-KR" altLang="en-US" sz="14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후기 작성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 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</p:txBody>
      </p:sp>
      <p:sp>
        <p:nvSpPr>
          <p:cNvPr id="198" name="Google Shape;198;p16"/>
          <p:cNvSpPr txBox="1"/>
          <p:nvPr/>
        </p:nvSpPr>
        <p:spPr>
          <a:xfrm>
            <a:off x="2924919" y="4481350"/>
            <a:ext cx="16590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0" i="0" u="none" strike="noStrike" cap="none">
                <a:solidFill>
                  <a:srgbClr val="262626"/>
                </a:solidFill>
                <a:latin typeface="나눔스퀘어OTF ExtraBold"/>
                <a:ea typeface="나눔스퀘어OTF ExtraBold"/>
                <a:sym typeface="Arial"/>
              </a:rPr>
              <a:t>최인호</a:t>
            </a:r>
            <a:endParaRPr sz="2000" b="0" i="0" u="none" strike="noStrike" cap="none">
              <a:solidFill>
                <a:srgbClr val="262626"/>
              </a:solidFill>
              <a:latin typeface="나눔스퀘어OTF ExtraBold"/>
              <a:ea typeface="나눔스퀘어OTF ExtraBold"/>
              <a:sym typeface="Arial"/>
            </a:endParaRPr>
          </a:p>
        </p:txBody>
      </p:sp>
      <p:cxnSp>
        <p:nvCxnSpPr>
          <p:cNvPr id="199" name="Google Shape;199;p16"/>
          <p:cNvCxnSpPr/>
          <p:nvPr/>
        </p:nvCxnSpPr>
        <p:spPr>
          <a:xfrm>
            <a:off x="2972544" y="4909975"/>
            <a:ext cx="919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cxnSp>
      <p:sp>
        <p:nvSpPr>
          <p:cNvPr id="200" name="Google Shape;200;p16"/>
          <p:cNvSpPr txBox="1"/>
          <p:nvPr/>
        </p:nvSpPr>
        <p:spPr>
          <a:xfrm>
            <a:off x="2929798" y="5759525"/>
            <a:ext cx="31179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담당업무 : 개발</a:t>
            </a:r>
            <a:endParaRPr lang="ko-KR" sz="1400" b="0" i="0" u="none" strike="noStrike" cap="none">
              <a:solidFill>
                <a:srgbClr val="262626"/>
              </a:solidFill>
              <a:latin typeface="나눔스퀘어OTF Bold"/>
              <a:ea typeface="나눔스퀘어OTF Bold"/>
              <a:sym typeface="Arial"/>
            </a:endParaRPr>
          </a:p>
          <a:p>
            <a:pPr lvl="0"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담당파트 :</a:t>
            </a:r>
            <a:r>
              <a:rPr 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 </a:t>
            </a:r>
            <a:r>
              <a:rPr lang="ko-KR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관리자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정보</a:t>
            </a:r>
            <a:r>
              <a:rPr lang="ko-KR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ko-KR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회원가입 요청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승인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관리자 분기별 수익 차트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해시태그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메인페이지 최신 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전시소개 리스트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고객 휴면 전환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endParaRPr>
              <a:solidFill>
                <a:srgbClr val="262626"/>
              </a:solidFill>
              <a:latin typeface="나눔스퀘어OTF Bold"/>
              <a:ea typeface="나눔스퀘어OTF Bold"/>
            </a:endParaRPr>
          </a:p>
        </p:txBody>
      </p:sp>
      <p:sp>
        <p:nvSpPr>
          <p:cNvPr id="201" name="Google Shape;201;p16"/>
          <p:cNvSpPr txBox="1"/>
          <p:nvPr/>
        </p:nvSpPr>
        <p:spPr>
          <a:xfrm>
            <a:off x="7870330" y="4537978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0" i="0" u="none" strike="noStrike" cap="none">
                <a:solidFill>
                  <a:srgbClr val="262626"/>
                </a:solidFill>
                <a:latin typeface="나눔스퀘어OTF ExtraBold"/>
                <a:ea typeface="나눔스퀘어OTF ExtraBold"/>
                <a:sym typeface="Arial"/>
              </a:rPr>
              <a:t>안성진</a:t>
            </a:r>
            <a:endParaRPr sz="2000" b="0" i="0" u="none" strike="noStrike" cap="none">
              <a:solidFill>
                <a:srgbClr val="262626"/>
              </a:solidFill>
              <a:latin typeface="나눔스퀘어OTF ExtraBold"/>
              <a:ea typeface="나눔스퀘어OTF ExtraBold"/>
              <a:sym typeface="Arial"/>
            </a:endParaRPr>
          </a:p>
        </p:txBody>
      </p:sp>
      <p:cxnSp>
        <p:nvCxnSpPr>
          <p:cNvPr id="202" name="Google Shape;202;p16"/>
          <p:cNvCxnSpPr/>
          <p:nvPr/>
        </p:nvCxnSpPr>
        <p:spPr>
          <a:xfrm>
            <a:off x="7916368" y="4966603"/>
            <a:ext cx="9207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cxnSp>
      <p:sp>
        <p:nvSpPr>
          <p:cNvPr id="203" name="Google Shape;203;p16"/>
          <p:cNvSpPr txBox="1"/>
          <p:nvPr/>
        </p:nvSpPr>
        <p:spPr>
          <a:xfrm>
            <a:off x="7903220" y="5669286"/>
            <a:ext cx="27336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담당업무 : </a:t>
            </a:r>
            <a:r>
              <a:rPr 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개발</a:t>
            </a:r>
            <a:endParaRPr 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담당파트 : </a:t>
            </a:r>
            <a:r>
              <a:rPr lang="en-US" alt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QNA </a:t>
            </a:r>
            <a:r>
              <a:rPr lang="ko-KR" altLang="en-US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답글</a:t>
            </a:r>
            <a:r>
              <a:rPr lang="en-US" alt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,</a:t>
            </a:r>
            <a:endParaRPr lang="en-US" altLang="ko-KR" sz="1400" b="0" i="0" u="none" strike="noStrike" cap="none">
              <a:solidFill>
                <a:srgbClr val="262626"/>
              </a:solidFill>
              <a:latin typeface="나눔스퀘어OTF Bold"/>
              <a:ea typeface="나눔스퀘어OTF Bold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공지사항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회원 리스트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테마 별 리스트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구독 정보 출력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신규 가입자 리스트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	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</p:txBody>
      </p:sp>
      <p:grpSp>
        <p:nvGrpSpPr>
          <p:cNvPr id="207" name="Google Shape;207;p16"/>
          <p:cNvGrpSpPr/>
          <p:nvPr/>
        </p:nvGrpSpPr>
        <p:grpSpPr>
          <a:xfrm rot="5400000">
            <a:off x="8029473" y="-3538751"/>
            <a:ext cx="369979" cy="7967796"/>
            <a:chOff x="11783838" y="673349"/>
            <a:chExt cx="370201" cy="5198875"/>
          </a:xfrm>
        </p:grpSpPr>
        <p:sp>
          <p:nvSpPr>
            <p:cNvPr id="208" name="Google Shape;208;p16"/>
            <p:cNvSpPr/>
            <p:nvPr/>
          </p:nvSpPr>
          <p:spPr>
            <a:xfrm rot="16200000" flipH="1">
              <a:off x="11536939" y="5255124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d9d9"/>
            </a:soli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chemeClr val="dk1"/>
                  </a:solidFill>
                  <a:latin typeface="여기어때 잘난체 OTF"/>
                  <a:ea typeface="여기어때 잘난체 OTF"/>
                  <a:sym typeface="Arial"/>
                </a:rPr>
                <a:t>개요</a:t>
              </a:r>
              <a:endParaRPr>
                <a:latin typeface="여기어때 잘난체 OTF"/>
                <a:ea typeface="여기어때 잘난체 OTF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 rot="16200000" flipH="1">
              <a:off x="11536038" y="4536136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10800025" scaled="0"/>
            </a:gra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chemeClr val="lt1"/>
                  </a:solidFill>
                  <a:latin typeface="여기어때 잘난체 OTF"/>
                  <a:ea typeface="여기어때 잘난체 OTF"/>
                  <a:sym typeface="Arial"/>
                </a:rPr>
                <a:t>참여인원</a:t>
              </a:r>
              <a:endParaRPr>
                <a:latin typeface="여기어때 잘난체 OTF"/>
                <a:ea typeface="여기어때 잘난체 OTF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 rot="16200000" flipH="1">
              <a:off x="11536939" y="3817416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chemeClr val="dk1"/>
                  </a:solidFill>
                  <a:latin typeface="여기어때 잘난체 OTF"/>
                  <a:ea typeface="여기어때 잘난체 OTF"/>
                  <a:sym typeface="Arial"/>
                </a:rPr>
                <a:t>일정</a:t>
              </a:r>
              <a:endParaRPr>
                <a:latin typeface="여기어때 잘난체 OTF"/>
                <a:ea typeface="여기어때 잘난체 OTF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 rot="16200000" flipH="1">
              <a:off x="11536939" y="3116172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chemeClr val="dk1"/>
                  </a:solidFill>
                  <a:latin typeface="여기어때 잘난체 OTF"/>
                  <a:ea typeface="여기어때 잘난체 OTF"/>
                  <a:sym typeface="Arial"/>
                </a:rPr>
                <a:t>구성</a:t>
              </a:r>
              <a:endParaRPr>
                <a:latin typeface="여기어때 잘난체 OTF"/>
                <a:ea typeface="여기어때 잘난체 OTF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 rot="16200000" flipH="1">
              <a:off x="11536038" y="2421006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rgbClr val="262626"/>
                  </a:solidFill>
                  <a:latin typeface="여기어때 잘난체 OTF"/>
                  <a:ea typeface="여기어때 잘난체 OTF"/>
                  <a:sym typeface="Arial"/>
                </a:rPr>
                <a:t>제안/내용</a:t>
              </a:r>
              <a:endParaRPr>
                <a:latin typeface="여기어때 잘난체 OTF"/>
                <a:ea typeface="여기어때 잘난체 OTF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16200000" flipH="1">
              <a:off x="11536939" y="1661891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rgbClr val="262626"/>
                  </a:solidFill>
                  <a:latin typeface="여기어때 잘난체 OTF"/>
                  <a:ea typeface="여기어때 잘난체 OTF"/>
                  <a:sym typeface="Arial"/>
                </a:rPr>
                <a:t>구현화면</a:t>
              </a:r>
              <a:endParaRPr sz="1500" b="0" i="0" u="none" strike="noStrike" cap="none">
                <a:solidFill>
                  <a:srgbClr val="262626"/>
                </a:solidFill>
                <a:latin typeface="여기어때 잘난체 OTF"/>
                <a:ea typeface="여기어때 잘난체 OTF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16200000" flipH="1">
              <a:off x="11536939" y="920249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</a:ln>
          </p:spPr>
          <p:txBody>
            <a:bodyPr wrap="square" lIns="91424" tIns="45700" rIns="91424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ko-KR" sz="1500" b="0" i="0" u="none" strike="noStrike" cap="none">
                  <a:solidFill>
                    <a:srgbClr val="262626"/>
                  </a:solidFill>
                  <a:latin typeface="여기어때 잘난체 OTF"/>
                  <a:ea typeface="여기어때 잘난체 OTF"/>
                  <a:sym typeface="Arial"/>
                </a:rPr>
                <a:t>소감</a:t>
              </a:r>
              <a:endParaRPr>
                <a:latin typeface="여기어때 잘난체 OTF"/>
                <a:ea typeface="여기어때 잘난체 OTF"/>
              </a:endParaRPr>
            </a:p>
          </p:txBody>
        </p:sp>
      </p:grpSp>
      <p:pic>
        <p:nvPicPr>
          <p:cNvPr id="217" name="Google Shape;217;p16"/>
          <p:cNvPicPr/>
          <p:nvPr/>
        </p:nvPicPr>
        <p:blipFill rotWithShape="1">
          <a:blip r:embed="rId3">
            <a:alphaModFix/>
          </a:blip>
          <a:stretch>
            <a:fillRect/>
          </a:stretch>
        </p:blipFill>
        <p:spPr>
          <a:xfrm>
            <a:off x="6066205" y="4519028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61370" y="2000346"/>
            <a:ext cx="1657500" cy="1752882"/>
          </a:xfrm>
          <a:prstGeom prst="rect">
            <a:avLst/>
          </a:prstGeom>
        </p:spPr>
      </p:pic>
      <p:pic>
        <p:nvPicPr>
          <p:cNvPr id="33" name="Picture 4" descr="인상깊은 묘비문구(묘비명,유명인사 묘비문구)모음 : 네이버 블로그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095206" y="4528264"/>
            <a:ext cx="1763549" cy="1781151"/>
          </a:xfrm>
          <a:prstGeom prst="rect">
            <a:avLst/>
          </a:prstGeom>
          <a:noFill/>
        </p:spPr>
      </p:pic>
      <p:sp>
        <p:nvSpPr>
          <p:cNvPr id="36" name="Google Shape;225;p17"/>
          <p:cNvSpPr txBox="1"/>
          <p:nvPr/>
        </p:nvSpPr>
        <p:spPr>
          <a:xfrm>
            <a:off x="7895201" y="2032943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배지환</a:t>
            </a:r>
            <a:endParaRPr sz="2000" b="0" i="0" u="none" strike="noStrike" cap="none">
              <a:solidFill>
                <a:srgbClr val="262626"/>
              </a:solidFill>
              <a:latin typeface="나눔스퀘어OTF ExtraBold"/>
              <a:ea typeface="나눔스퀘어OTF ExtraBold"/>
              <a:sym typeface="Arial"/>
            </a:endParaRPr>
          </a:p>
        </p:txBody>
      </p:sp>
      <p:cxnSp>
        <p:nvCxnSpPr>
          <p:cNvPr id="37" name="Google Shape;226;p17"/>
          <p:cNvCxnSpPr/>
          <p:nvPr/>
        </p:nvCxnSpPr>
        <p:spPr>
          <a:xfrm>
            <a:off x="7941239" y="2518569"/>
            <a:ext cx="9207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cxnSp>
      <p:sp>
        <p:nvSpPr>
          <p:cNvPr id="38" name="Google Shape;227;p17"/>
          <p:cNvSpPr txBox="1"/>
          <p:nvPr/>
        </p:nvSpPr>
        <p:spPr>
          <a:xfrm>
            <a:off x="7947603" y="2649543"/>
            <a:ext cx="4071571" cy="173610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담당업무 : 개발</a:t>
            </a:r>
            <a:endParaRPr lang="ko-KR" sz="1400" b="0" i="0" u="none" strike="noStrike" cap="none">
              <a:solidFill>
                <a:srgbClr val="262626"/>
              </a:solidFill>
              <a:latin typeface="나눔스퀘어OTF Bold"/>
              <a:ea typeface="나눔스퀘어OTF Bold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담당파트 :</a:t>
            </a:r>
            <a:r>
              <a:rPr lang="en-US" alt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	</a:t>
            </a:r>
            <a:r>
              <a:rPr lang="ko-KR" altLang="en-US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고객이 올린 댓글</a:t>
            </a:r>
            <a:r>
              <a:rPr lang="en-US" alt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, </a:t>
            </a:r>
            <a:r>
              <a:rPr lang="ko-KR" altLang="en-US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후기</a:t>
            </a:r>
            <a:r>
              <a:rPr lang="en-US" altLang="ko-KR" sz="1400" b="0" i="0" u="none" strike="noStrike" cap="none">
                <a:solidFill>
                  <a:srgbClr val="262626"/>
                </a:solidFill>
                <a:latin typeface="나눔스퀘어OTF Bold"/>
                <a:ea typeface="나눔스퀘어OTF Bold"/>
                <a:sym typeface="Arial"/>
              </a:rPr>
              <a:t>,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 결제금액 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COUNT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출력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.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QNA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게시글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실시간 호텔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체험 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등록 리스트 출력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</a:t>
            </a:r>
            <a:endParaRPr lang="en-US" altLang="ko-KR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메인 페이지 신상 상품 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리스트</a:t>
            </a:r>
            <a:r>
              <a:rPr lang="en-US" altLang="ko-KR">
                <a:solidFill>
                  <a:srgbClr val="262626"/>
                </a:solidFill>
                <a:latin typeface="나눔스퀘어OTF Bold"/>
                <a:ea typeface="나눔스퀘어OTF Bold"/>
              </a:rPr>
              <a:t>, </a:t>
            </a:r>
            <a:r>
              <a:rPr lang="ko-KR" alt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인기상품 리스트</a:t>
            </a:r>
            <a:endParaRPr lang="ko-KR" alt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262626"/>
                </a:solidFill>
                <a:latin typeface="나눔스퀘어OTF Bold"/>
                <a:ea typeface="나눔스퀘어OTF Bold"/>
              </a:rPr>
              <a:t>	</a:t>
            </a:r>
            <a:endParaRPr lang="en-US">
              <a:solidFill>
                <a:srgbClr val="262626"/>
              </a:solidFill>
              <a:latin typeface="나눔스퀘어OTF Bold"/>
              <a:ea typeface="나눔스퀘어OTF 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262626"/>
              </a:solidFill>
              <a:latin typeface="나눔스퀘어OTF Bold"/>
              <a:ea typeface="나눔스퀘어OTF Bold"/>
            </a:endParaRPr>
          </a:p>
        </p:txBody>
      </p:sp>
      <p:sp>
        <p:nvSpPr>
          <p:cNvPr id="40" name="Google Shape;195;p16"/>
          <p:cNvSpPr txBox="1"/>
          <p:nvPr/>
        </p:nvSpPr>
        <p:spPr>
          <a:xfrm>
            <a:off x="931000" y="1599809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고객</a:t>
            </a:r>
            <a:endParaRPr sz="2000" b="0" i="0" u="none" strike="noStrike" cap="none">
              <a:solidFill>
                <a:srgbClr val="262626"/>
              </a:solidFill>
              <a:latin typeface="나눔스퀘어OTF ExtraBold"/>
              <a:ea typeface="나눔스퀘어OTF ExtraBold"/>
              <a:sym typeface="Arial"/>
            </a:endParaRPr>
          </a:p>
        </p:txBody>
      </p:sp>
      <p:sp>
        <p:nvSpPr>
          <p:cNvPr id="41" name="Google Shape;195;p16"/>
          <p:cNvSpPr txBox="1"/>
          <p:nvPr/>
        </p:nvSpPr>
        <p:spPr>
          <a:xfrm>
            <a:off x="859712" y="3969478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>
                <a:solidFill>
                  <a:srgbClr val="262626"/>
                </a:solidFill>
                <a:latin typeface="나눔스퀘어OTF ExtraBold"/>
                <a:ea typeface="나눔스퀘어OTF ExtraBold"/>
              </a:rPr>
              <a:t>관리자</a:t>
            </a:r>
            <a:endParaRPr sz="2000" b="0" i="0" u="none" strike="noStrike" cap="none">
              <a:solidFill>
                <a:srgbClr val="262626"/>
              </a:solidFill>
              <a:latin typeface="나눔스퀘어OTF ExtraBold"/>
              <a:ea typeface="나눔스퀘어OTF ExtraBold"/>
              <a:sym typeface="Aria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6141239" y="2016529"/>
            <a:ext cx="1657500" cy="175288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245007" y="4519027"/>
            <a:ext cx="1656000" cy="1781114"/>
          </a:xfrm>
          <a:prstGeom prst="rect">
            <a:avLst/>
          </a:prstGeom>
        </p:spPr>
      </p:pic>
      <p:pic>
        <p:nvPicPr>
          <p:cNvPr id="218" name="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095206" y="4520243"/>
            <a:ext cx="1760751" cy="1782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66" name="Google Shape;766;p4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71" name="Google Shape;771;p4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72" name="Google Shape;772;p4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73" name="Google Shape;773;p4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74" name="Google Shape;774;p4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75" name="Google Shape;775;p4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77" name="Google Shape;777;p4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78" name="Google Shape;778;p4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779" name="Google Shape;779;p4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834B2A-A210-4646-8A32-24E8E820E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40" y="1448390"/>
            <a:ext cx="5724525" cy="41624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D6F6211-14DA-4F55-B8AB-08FB742B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72" y="1448390"/>
            <a:ext cx="5753100" cy="4124325"/>
          </a:xfrm>
          <a:prstGeom prst="rect">
            <a:avLst/>
          </a:prstGeom>
        </p:spPr>
      </p:pic>
      <p:grpSp>
        <p:nvGrpSpPr>
          <p:cNvPr id="24" name="Google Shape;789;p41">
            <a:extLst>
              <a:ext uri="{FF2B5EF4-FFF2-40B4-BE49-F238E27FC236}">
                <a16:creationId xmlns:a16="http://schemas.microsoft.com/office/drawing/2014/main" id="{53446530-C620-4190-B067-B24BA4C3078E}"/>
              </a:ext>
            </a:extLst>
          </p:cNvPr>
          <p:cNvGrpSpPr/>
          <p:nvPr/>
        </p:nvGrpSpPr>
        <p:grpSpPr>
          <a:xfrm>
            <a:off x="1022924" y="6176907"/>
            <a:ext cx="5627192" cy="555118"/>
            <a:chOff x="655638" y="6005542"/>
            <a:chExt cx="5611662" cy="516000"/>
          </a:xfrm>
        </p:grpSpPr>
        <p:sp>
          <p:nvSpPr>
            <p:cNvPr id="25" name="Google Shape;791;p41">
              <a:extLst>
                <a:ext uri="{FF2B5EF4-FFF2-40B4-BE49-F238E27FC236}">
                  <a16:creationId xmlns:a16="http://schemas.microsoft.com/office/drawing/2014/main" id="{7988C1A8-0549-41CD-ABF0-71F9F5710FD4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6" name="Google Shape;792;p41">
              <a:extLst>
                <a:ext uri="{FF2B5EF4-FFF2-40B4-BE49-F238E27FC236}">
                  <a16:creationId xmlns:a16="http://schemas.microsoft.com/office/drawing/2014/main" id="{3BA0CFDA-36DA-41B1-A6AB-9FDC7B835F13}"/>
                </a:ext>
              </a:extLst>
            </p:cNvPr>
            <p:cNvSpPr txBox="1"/>
            <p:nvPr/>
          </p:nvSpPr>
          <p:spPr>
            <a:xfrm>
              <a:off x="1676400" y="6005542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총 결제 차트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7" name="Google Shape;789;p41">
            <a:extLst>
              <a:ext uri="{FF2B5EF4-FFF2-40B4-BE49-F238E27FC236}">
                <a16:creationId xmlns:a16="http://schemas.microsoft.com/office/drawing/2014/main" id="{104EC1FA-5554-44F0-85DE-7744FC143316}"/>
              </a:ext>
            </a:extLst>
          </p:cNvPr>
          <p:cNvGrpSpPr/>
          <p:nvPr/>
        </p:nvGrpSpPr>
        <p:grpSpPr>
          <a:xfrm>
            <a:off x="7095869" y="6122271"/>
            <a:ext cx="6072711" cy="516000"/>
            <a:chOff x="655638" y="6015038"/>
            <a:chExt cx="5611662" cy="516000"/>
          </a:xfrm>
        </p:grpSpPr>
        <p:sp>
          <p:nvSpPr>
            <p:cNvPr id="28" name="Google Shape;791;p41">
              <a:extLst>
                <a:ext uri="{FF2B5EF4-FFF2-40B4-BE49-F238E27FC236}">
                  <a16:creationId xmlns:a16="http://schemas.microsoft.com/office/drawing/2014/main" id="{F45CCA8D-CA3C-42C5-8F8C-9BC261B70603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9" name="Google Shape;792;p41">
              <a:extLst>
                <a:ext uri="{FF2B5EF4-FFF2-40B4-BE49-F238E27FC236}">
                  <a16:creationId xmlns:a16="http://schemas.microsoft.com/office/drawing/2014/main" id="{A44D2DD5-74F4-450A-B995-30060D8CE836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총 결제 차트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6C85B3A8-3AB9-4C20-A689-20687A31EDAC}"/>
              </a:ext>
            </a:extLst>
          </p:cNvPr>
          <p:cNvGrpSpPr/>
          <p:nvPr/>
        </p:nvGrpSpPr>
        <p:grpSpPr>
          <a:xfrm>
            <a:off x="1126611" y="5913446"/>
            <a:ext cx="948293" cy="863700"/>
            <a:chOff x="2845457" y="5734015"/>
            <a:chExt cx="948293" cy="863700"/>
          </a:xfrm>
        </p:grpSpPr>
        <p:sp>
          <p:nvSpPr>
            <p:cNvPr id="31" name="Google Shape;756;p39">
              <a:extLst>
                <a:ext uri="{FF2B5EF4-FFF2-40B4-BE49-F238E27FC236}">
                  <a16:creationId xmlns:a16="http://schemas.microsoft.com/office/drawing/2014/main" id="{7F96CD90-53F5-42B6-BBB9-E80E3346B775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2" name="Google Shape;757;p39">
              <a:extLst>
                <a:ext uri="{FF2B5EF4-FFF2-40B4-BE49-F238E27FC236}">
                  <a16:creationId xmlns:a16="http://schemas.microsoft.com/office/drawing/2014/main" id="{63D2EFD5-5C93-4169-8D79-1A4DAF6E4E89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6562AED-D577-4B5C-A3DE-CA6FB1D6BA7B}"/>
              </a:ext>
            </a:extLst>
          </p:cNvPr>
          <p:cNvGrpSpPr/>
          <p:nvPr/>
        </p:nvGrpSpPr>
        <p:grpSpPr>
          <a:xfrm>
            <a:off x="7171895" y="5868325"/>
            <a:ext cx="948293" cy="863700"/>
            <a:chOff x="2845457" y="5734015"/>
            <a:chExt cx="948293" cy="863700"/>
          </a:xfrm>
        </p:grpSpPr>
        <p:sp>
          <p:nvSpPr>
            <p:cNvPr id="34" name="Google Shape;756;p39">
              <a:extLst>
                <a:ext uri="{FF2B5EF4-FFF2-40B4-BE49-F238E27FC236}">
                  <a16:creationId xmlns:a16="http://schemas.microsoft.com/office/drawing/2014/main" id="{E3F48C1D-235C-467B-9FAB-48457FFDF046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5" name="Google Shape;757;p39">
              <a:extLst>
                <a:ext uri="{FF2B5EF4-FFF2-40B4-BE49-F238E27FC236}">
                  <a16:creationId xmlns:a16="http://schemas.microsoft.com/office/drawing/2014/main" id="{3DAC9DEA-FEF1-4D8E-BD73-DC3254D58A03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88" name="Google Shape;788;p41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89" name="Google Shape;789;p41"/>
          <p:cNvGrpSpPr/>
          <p:nvPr/>
        </p:nvGrpSpPr>
        <p:grpSpPr>
          <a:xfrm>
            <a:off x="4884834" y="2821186"/>
            <a:ext cx="11659350" cy="516000"/>
            <a:chOff x="655638" y="6015038"/>
            <a:chExt cx="5611662" cy="516000"/>
          </a:xfrm>
        </p:grpSpPr>
        <p:sp>
          <p:nvSpPr>
            <p:cNvPr id="791" name="Google Shape;791;p41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92" name="Google Shape;792;p41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및 호텔 후기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793" name="Google Shape;793;p41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94" name="Google Shape;794;p41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5" name="Google Shape;795;p41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6" name="Google Shape;796;p41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7" name="Google Shape;797;p41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9" name="Google Shape;799;p41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00" name="Google Shape;800;p41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01" name="Google Shape;801;p41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8215207-4ECD-4F27-B889-8CA9F35AD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07897"/>
            <a:ext cx="5315301" cy="321475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62F0D1C-5934-426A-8EE7-B3A08E99755A}"/>
              </a:ext>
            </a:extLst>
          </p:cNvPr>
          <p:cNvGrpSpPr/>
          <p:nvPr/>
        </p:nvGrpSpPr>
        <p:grpSpPr>
          <a:xfrm>
            <a:off x="5964960" y="2583426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E8FA8728-8E28-4B56-B6C8-EDDE30CCA478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FEB7FC19-EB1D-4D36-9167-50D9A34B5ABA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5C854451-2D9A-46EA-8866-22E9659F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047" y="4571518"/>
            <a:ext cx="8772525" cy="22764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1BD30D3-91A8-4AF1-9BFD-1716C78F3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7" y="3790959"/>
            <a:ext cx="10420350" cy="2305050"/>
          </a:xfrm>
          <a:prstGeom prst="rect">
            <a:avLst/>
          </a:prstGeom>
        </p:spPr>
      </p:pic>
      <p:sp>
        <p:nvSpPr>
          <p:cNvPr id="787" name="Google Shape;787;p41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88" name="Google Shape;788;p41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789" name="Google Shape;789;p41"/>
          <p:cNvGrpSpPr/>
          <p:nvPr/>
        </p:nvGrpSpPr>
        <p:grpSpPr>
          <a:xfrm>
            <a:off x="1672913" y="6092825"/>
            <a:ext cx="11659350" cy="516000"/>
            <a:chOff x="655638" y="6015038"/>
            <a:chExt cx="5611662" cy="516000"/>
          </a:xfrm>
        </p:grpSpPr>
        <p:sp>
          <p:nvSpPr>
            <p:cNvPr id="791" name="Google Shape;791;p41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792" name="Google Shape;792;p41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추천 및 호텔 추천 댓글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793" name="Google Shape;793;p41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794" name="Google Shape;794;p41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5" name="Google Shape;795;p41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6" name="Google Shape;796;p41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7" name="Google Shape;797;p41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799" name="Google Shape;799;p41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00" name="Google Shape;800;p41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01" name="Google Shape;801;p41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62F0D1C-5934-426A-8EE7-B3A08E99755A}"/>
              </a:ext>
            </a:extLst>
          </p:cNvPr>
          <p:cNvGrpSpPr/>
          <p:nvPr/>
        </p:nvGrpSpPr>
        <p:grpSpPr>
          <a:xfrm>
            <a:off x="2753039" y="5855065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E8FA8728-8E28-4B56-B6C8-EDDE30CCA478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FEB7FC19-EB1D-4D36-9167-50D9A34B5ABA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54F3BE4A-9463-48B4-A4F0-EAF22503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775" y="711200"/>
            <a:ext cx="6301688" cy="31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31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334896" y="5888568"/>
            <a:ext cx="6376234" cy="516000"/>
            <a:chOff x="655638" y="6053941"/>
            <a:chExt cx="6924033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2988771" y="6053941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메인화면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1F8741B9-84FC-4BF2-9F6D-602D21AE6924}"/>
              </a:ext>
            </a:extLst>
          </p:cNvPr>
          <p:cNvGrpSpPr/>
          <p:nvPr/>
        </p:nvGrpSpPr>
        <p:grpSpPr>
          <a:xfrm>
            <a:off x="3535149" y="5665738"/>
            <a:ext cx="948293" cy="863700"/>
            <a:chOff x="3535149" y="5665738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3535149" y="5665738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3535149" y="5929263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4154CAA3-C077-43B8-BDCF-6196421CD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17" y="1292680"/>
            <a:ext cx="7991087" cy="42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22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334896" y="5888568"/>
            <a:ext cx="6376234" cy="516000"/>
            <a:chOff x="655638" y="6053941"/>
            <a:chExt cx="6924033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2988771" y="6053941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내정보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상세보기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1F8741B9-84FC-4BF2-9F6D-602D21AE6924}"/>
              </a:ext>
            </a:extLst>
          </p:cNvPr>
          <p:cNvGrpSpPr/>
          <p:nvPr/>
        </p:nvGrpSpPr>
        <p:grpSpPr>
          <a:xfrm>
            <a:off x="3535149" y="5665738"/>
            <a:ext cx="948293" cy="863700"/>
            <a:chOff x="3535149" y="5665738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3535149" y="5665738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3535149" y="5929263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12EB5BDE-BEFD-43B0-89A4-52087CE30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5" y="1674900"/>
            <a:ext cx="10344149" cy="36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15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727165" y="5596839"/>
            <a:ext cx="11659350" cy="516000"/>
            <a:chOff x="655638" y="6015038"/>
            <a:chExt cx="5611662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비밀번호 수정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3927418" y="5412912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7098192A-6F43-45FD-8E4C-C31B2310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89" y="2065572"/>
            <a:ext cx="10113268" cy="28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52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598550" y="5977925"/>
            <a:ext cx="11659350" cy="516000"/>
            <a:chOff x="655638" y="6015038"/>
            <a:chExt cx="5611662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내정보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수정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3798803" y="5793998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486C319-25B2-428B-AFCB-E8BEEA88F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57" y="1591311"/>
            <a:ext cx="8826561" cy="411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98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1022924" y="6166030"/>
            <a:ext cx="5627192" cy="555118"/>
            <a:chOff x="655638" y="6005542"/>
            <a:chExt cx="5611662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05542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주소 등록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1112841" y="5913446"/>
            <a:ext cx="923111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86A1C69-7906-48CA-AF04-E0163E9E51A0}"/>
              </a:ext>
            </a:extLst>
          </p:cNvPr>
          <p:cNvGrpSpPr/>
          <p:nvPr/>
        </p:nvGrpSpPr>
        <p:grpSpPr>
          <a:xfrm>
            <a:off x="741181" y="1514819"/>
            <a:ext cx="5298541" cy="4321773"/>
            <a:chOff x="2598550" y="1479246"/>
            <a:chExt cx="6799974" cy="433149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0A8C4F9-A8F3-4DDE-BE9A-D4E5FE24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8550" y="1479246"/>
              <a:ext cx="6799974" cy="4331490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15C4364-FCB8-4D57-A79D-0F0CD474D2DF}"/>
                </a:ext>
              </a:extLst>
            </p:cNvPr>
            <p:cNvSpPr/>
            <p:nvPr/>
          </p:nvSpPr>
          <p:spPr>
            <a:xfrm>
              <a:off x="2762054" y="2224726"/>
              <a:ext cx="386499" cy="1979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B9DA978D-E1B4-4BB2-AEB7-FF0A56D26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766" y="1467153"/>
            <a:ext cx="5393794" cy="4321773"/>
          </a:xfrm>
          <a:prstGeom prst="rect">
            <a:avLst/>
          </a:prstGeom>
        </p:spPr>
      </p:pic>
      <p:grpSp>
        <p:nvGrpSpPr>
          <p:cNvPr id="26" name="Google Shape;789;p41">
            <a:extLst>
              <a:ext uri="{FF2B5EF4-FFF2-40B4-BE49-F238E27FC236}">
                <a16:creationId xmlns:a16="http://schemas.microsoft.com/office/drawing/2014/main" id="{8C4E39BD-8377-48A6-9769-8737B75F916F}"/>
              </a:ext>
            </a:extLst>
          </p:cNvPr>
          <p:cNvGrpSpPr/>
          <p:nvPr/>
        </p:nvGrpSpPr>
        <p:grpSpPr>
          <a:xfrm>
            <a:off x="7095869" y="6122271"/>
            <a:ext cx="6072711" cy="516000"/>
            <a:chOff x="655638" y="6015038"/>
            <a:chExt cx="5611662" cy="516000"/>
          </a:xfrm>
        </p:grpSpPr>
        <p:sp>
          <p:nvSpPr>
            <p:cNvPr id="27" name="Google Shape;791;p41">
              <a:extLst>
                <a:ext uri="{FF2B5EF4-FFF2-40B4-BE49-F238E27FC236}">
                  <a16:creationId xmlns:a16="http://schemas.microsoft.com/office/drawing/2014/main" id="{D2F7E398-A18C-47C3-9E99-925738030133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8" name="Google Shape;792;p41">
              <a:extLst>
                <a:ext uri="{FF2B5EF4-FFF2-40B4-BE49-F238E27FC236}">
                  <a16:creationId xmlns:a16="http://schemas.microsoft.com/office/drawing/2014/main" id="{A5C02113-B8C7-4CD5-9249-9B2CD83E620D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정보 등록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06BB6EB-F3DB-492A-AC65-6F3CD2F8D3C9}"/>
              </a:ext>
            </a:extLst>
          </p:cNvPr>
          <p:cNvGrpSpPr/>
          <p:nvPr/>
        </p:nvGrpSpPr>
        <p:grpSpPr>
          <a:xfrm>
            <a:off x="7166491" y="5920907"/>
            <a:ext cx="948293" cy="863700"/>
            <a:chOff x="2845457" y="5734015"/>
            <a:chExt cx="948293" cy="863700"/>
          </a:xfrm>
        </p:grpSpPr>
        <p:sp>
          <p:nvSpPr>
            <p:cNvPr id="30" name="Google Shape;756;p39">
              <a:extLst>
                <a:ext uri="{FF2B5EF4-FFF2-40B4-BE49-F238E27FC236}">
                  <a16:creationId xmlns:a16="http://schemas.microsoft.com/office/drawing/2014/main" id="{1408014F-18F8-41B4-9CA5-61903231645B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1" name="Google Shape;757;p39">
              <a:extLst>
                <a:ext uri="{FF2B5EF4-FFF2-40B4-BE49-F238E27FC236}">
                  <a16:creationId xmlns:a16="http://schemas.microsoft.com/office/drawing/2014/main" id="{8AFE41B2-C88A-448F-AAB3-5D907876FF48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512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680983" y="5999633"/>
            <a:ext cx="11751714" cy="596100"/>
            <a:chOff x="655638" y="6069013"/>
            <a:chExt cx="5656117" cy="5961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720855" y="6149113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목록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3945891" y="5833127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9E083B30-9A49-492A-A5CF-0A3D5F55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049" y="1411375"/>
            <a:ext cx="8545708" cy="43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55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72057" y="5973295"/>
            <a:ext cx="5178434" cy="516000"/>
            <a:chOff x="655638" y="6015038"/>
            <a:chExt cx="2492388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471626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상세보기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072310" y="5789368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3AA06F91-AD19-4BC6-93D9-C1E778D6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13" y="1534990"/>
            <a:ext cx="3398797" cy="391132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BF67FDE-7E1B-469C-A27A-31339255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125" y="1411375"/>
            <a:ext cx="4184557" cy="449068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CA8125A-0217-4B4E-A0A3-CB7F65FBC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568" y="1515156"/>
            <a:ext cx="4184557" cy="405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4" name="Google Shape;224;p17"/>
          <p:cNvSpPr txBox="1"/>
          <p:nvPr/>
        </p:nvSpPr>
        <p:spPr>
          <a:xfrm>
            <a:off x="488950" y="765175"/>
            <a:ext cx="4199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참여인원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28" name="Google Shape;228;p17"/>
          <p:cNvSpPr txBox="1"/>
          <p:nvPr/>
        </p:nvSpPr>
        <p:spPr>
          <a:xfrm>
            <a:off x="3001209" y="1990863"/>
            <a:ext cx="1659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공수현</a:t>
            </a:r>
            <a:endParaRPr sz="20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cxnSp>
        <p:nvCxnSpPr>
          <p:cNvPr id="229" name="Google Shape;229;p17"/>
          <p:cNvCxnSpPr/>
          <p:nvPr/>
        </p:nvCxnSpPr>
        <p:spPr>
          <a:xfrm>
            <a:off x="7815263" y="2529013"/>
            <a:ext cx="919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0" name="Google Shape;230;p17"/>
          <p:cNvSpPr txBox="1"/>
          <p:nvPr/>
        </p:nvSpPr>
        <p:spPr>
          <a:xfrm>
            <a:off x="3053596" y="2557600"/>
            <a:ext cx="3380400" cy="125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담당업무 : 개발</a:t>
            </a:r>
            <a:endParaRPr sz="14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담당파트 :</a:t>
            </a:r>
            <a:r>
              <a:rPr lang="en-US" alt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 </a:t>
            </a:r>
            <a:r>
              <a:rPr lang="ko-KR" altLang="en-US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호텔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en-US" altLang="ko-KR" dirty="0" err="1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api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구현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호텔 등록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수정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삭제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사업자 정보 수정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호텔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객실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상세보기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호텔 차트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 </a:t>
            </a:r>
            <a:endParaRPr sz="14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sp>
        <p:nvSpPr>
          <p:cNvPr id="231" name="Google Shape;231;p17"/>
          <p:cNvSpPr txBox="1"/>
          <p:nvPr/>
        </p:nvSpPr>
        <p:spPr>
          <a:xfrm>
            <a:off x="3148013" y="4316500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전성현</a:t>
            </a:r>
            <a:endParaRPr sz="20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cxnSp>
        <p:nvCxnSpPr>
          <p:cNvPr id="232" name="Google Shape;232;p17"/>
          <p:cNvCxnSpPr/>
          <p:nvPr/>
        </p:nvCxnSpPr>
        <p:spPr>
          <a:xfrm>
            <a:off x="3148013" y="4649800"/>
            <a:ext cx="9207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17"/>
          <p:cNvSpPr txBox="1"/>
          <p:nvPr/>
        </p:nvSpPr>
        <p:spPr>
          <a:xfrm>
            <a:off x="3200418" y="5264225"/>
            <a:ext cx="38547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담당업무 : </a:t>
            </a:r>
            <a:r>
              <a:rPr 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개발</a:t>
            </a:r>
            <a:endParaRPr sz="14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담당파트 :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여행 작가 등록</a:t>
            </a:r>
            <a:r>
              <a:rPr 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정보 수정 및 로그아웃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회원탈퇴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여행작가 체험 추천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숙소 추천</a:t>
            </a:r>
            <a:r>
              <a:rPr 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여행작가 페이지에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댓글이 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달린 추천 게시글 출력</a:t>
            </a:r>
            <a:endParaRPr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grpSp>
        <p:nvGrpSpPr>
          <p:cNvPr id="234" name="Google Shape;234;p17"/>
          <p:cNvGrpSpPr/>
          <p:nvPr/>
        </p:nvGrpSpPr>
        <p:grpSpPr>
          <a:xfrm rot="5400000">
            <a:off x="8029473" y="-3538751"/>
            <a:ext cx="369979" cy="7967796"/>
            <a:chOff x="11783838" y="673349"/>
            <a:chExt cx="370201" cy="5198875"/>
          </a:xfrm>
        </p:grpSpPr>
        <p:sp>
          <p:nvSpPr>
            <p:cNvPr id="235" name="Google Shape;235;p17"/>
            <p:cNvSpPr/>
            <p:nvPr/>
          </p:nvSpPr>
          <p:spPr>
            <a:xfrm rot="-5400000" flipH="1">
              <a:off x="11536939" y="5255124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D9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 rot="-5400000" flipH="1">
              <a:off x="11536038" y="4536136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10800025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-5400000" flipH="1">
              <a:off x="11536939" y="3817416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11536939" y="3116172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 rot="-5400000" flipH="1">
              <a:off x="11536038" y="2421006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40" name="Google Shape;240;p17"/>
            <p:cNvSpPr/>
            <p:nvPr/>
          </p:nvSpPr>
          <p:spPr>
            <a:xfrm rot="-5400000" flipH="1">
              <a:off x="11536939" y="1661891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rgbClr val="262626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41" name="Google Shape;241;p17"/>
            <p:cNvSpPr/>
            <p:nvPr/>
          </p:nvSpPr>
          <p:spPr>
            <a:xfrm rot="-5400000" flipH="1">
              <a:off x="11536939" y="920249"/>
              <a:ext cx="8640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90B7968D-4B01-4FE1-83B7-C24B9FFC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40" y="4396670"/>
            <a:ext cx="1656000" cy="1706150"/>
          </a:xfrm>
          <a:prstGeom prst="rect">
            <a:avLst/>
          </a:prstGeom>
        </p:spPr>
      </p:pic>
      <p:sp>
        <p:nvSpPr>
          <p:cNvPr id="30" name="Google Shape;204;p16">
            <a:extLst>
              <a:ext uri="{FF2B5EF4-FFF2-40B4-BE49-F238E27FC236}">
                <a16:creationId xmlns:a16="http://schemas.microsoft.com/office/drawing/2014/main" id="{20660213-62EA-4F9D-ADFA-9D4B19246D9C}"/>
              </a:ext>
            </a:extLst>
          </p:cNvPr>
          <p:cNvSpPr txBox="1"/>
          <p:nvPr/>
        </p:nvSpPr>
        <p:spPr>
          <a:xfrm>
            <a:off x="7530205" y="1825701"/>
            <a:ext cx="1659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문현준</a:t>
            </a:r>
            <a:endParaRPr sz="20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cxnSp>
        <p:nvCxnSpPr>
          <p:cNvPr id="31" name="Google Shape;205;p16">
            <a:extLst>
              <a:ext uri="{FF2B5EF4-FFF2-40B4-BE49-F238E27FC236}">
                <a16:creationId xmlns:a16="http://schemas.microsoft.com/office/drawing/2014/main" id="{BE7BEAF0-2806-4772-8450-ED72AA817D03}"/>
              </a:ext>
            </a:extLst>
          </p:cNvPr>
          <p:cNvCxnSpPr/>
          <p:nvPr/>
        </p:nvCxnSpPr>
        <p:spPr>
          <a:xfrm>
            <a:off x="7577830" y="2254326"/>
            <a:ext cx="919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206;p16">
            <a:extLst>
              <a:ext uri="{FF2B5EF4-FFF2-40B4-BE49-F238E27FC236}">
                <a16:creationId xmlns:a16="http://schemas.microsoft.com/office/drawing/2014/main" id="{5A993370-352E-4B11-BD17-AFE51888DE46}"/>
              </a:ext>
            </a:extLst>
          </p:cNvPr>
          <p:cNvSpPr txBox="1"/>
          <p:nvPr/>
        </p:nvSpPr>
        <p:spPr>
          <a:xfrm>
            <a:off x="7582592" y="2754476"/>
            <a:ext cx="2470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담당업무 :</a:t>
            </a:r>
            <a:r>
              <a:rPr 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개발</a:t>
            </a:r>
            <a:endParaRPr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담당파트 : 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체험 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API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구현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endParaRPr lang="en-US" altLang="ko-KR" sz="14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체험 등록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정보 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수정</a:t>
            </a:r>
            <a:r>
              <a:rPr 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삭제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체험 상세보기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체험 차트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	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1A958A78-3BC6-4200-8C03-88E22A22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93" y="1825701"/>
            <a:ext cx="1656000" cy="1734999"/>
          </a:xfrm>
          <a:prstGeom prst="rect">
            <a:avLst/>
          </a:prstGeom>
        </p:spPr>
      </p:pic>
      <p:sp>
        <p:nvSpPr>
          <p:cNvPr id="34" name="Google Shape;195;p16">
            <a:extLst>
              <a:ext uri="{FF2B5EF4-FFF2-40B4-BE49-F238E27FC236}">
                <a16:creationId xmlns:a16="http://schemas.microsoft.com/office/drawing/2014/main" id="{916ACF8A-808A-4BC2-980B-34DCAFAE4290}"/>
              </a:ext>
            </a:extLst>
          </p:cNvPr>
          <p:cNvSpPr txBox="1"/>
          <p:nvPr/>
        </p:nvSpPr>
        <p:spPr>
          <a:xfrm>
            <a:off x="872454" y="1508819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사업자</a:t>
            </a:r>
            <a:endParaRPr sz="20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sp>
        <p:nvSpPr>
          <p:cNvPr id="35" name="Google Shape;195;p16">
            <a:extLst>
              <a:ext uri="{FF2B5EF4-FFF2-40B4-BE49-F238E27FC236}">
                <a16:creationId xmlns:a16="http://schemas.microsoft.com/office/drawing/2014/main" id="{DF74CF32-B15C-4D6D-A02F-8C67433A6A34}"/>
              </a:ext>
            </a:extLst>
          </p:cNvPr>
          <p:cNvSpPr txBox="1"/>
          <p:nvPr/>
        </p:nvSpPr>
        <p:spPr>
          <a:xfrm>
            <a:off x="872454" y="3898436"/>
            <a:ext cx="16575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여행작가</a:t>
            </a:r>
            <a:endParaRPr sz="20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958A842-8AD1-4DBB-809D-C40599566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16" y="1883777"/>
            <a:ext cx="1656000" cy="180777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62821" y="5853222"/>
            <a:ext cx="5178434" cy="516000"/>
            <a:chOff x="655638" y="6015038"/>
            <a:chExt cx="2492388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471626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삭제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063074" y="5669295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8B65EEB-E7AE-44BF-9932-5C569E49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12" y="1911033"/>
            <a:ext cx="74390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17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72057" y="5917942"/>
            <a:ext cx="5684784" cy="516000"/>
            <a:chOff x="655638" y="6015038"/>
            <a:chExt cx="2736095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715333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판매금액 차트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072310" y="5734015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45A41C97-261F-4D0C-9FD7-F893CEF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301" y="1358378"/>
            <a:ext cx="7482883" cy="43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8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1022924" y="6135690"/>
            <a:ext cx="5627192" cy="555118"/>
            <a:chOff x="655638" y="6015038"/>
            <a:chExt cx="5611662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주소 등록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1156673" y="5880351"/>
            <a:ext cx="923111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26" name="Google Shape;789;p41">
            <a:extLst>
              <a:ext uri="{FF2B5EF4-FFF2-40B4-BE49-F238E27FC236}">
                <a16:creationId xmlns:a16="http://schemas.microsoft.com/office/drawing/2014/main" id="{8C4E39BD-8377-48A6-9769-8737B75F916F}"/>
              </a:ext>
            </a:extLst>
          </p:cNvPr>
          <p:cNvGrpSpPr/>
          <p:nvPr/>
        </p:nvGrpSpPr>
        <p:grpSpPr>
          <a:xfrm>
            <a:off x="6772597" y="6081715"/>
            <a:ext cx="6072711" cy="516000"/>
            <a:chOff x="655638" y="6015038"/>
            <a:chExt cx="5611662" cy="516000"/>
          </a:xfrm>
        </p:grpSpPr>
        <p:sp>
          <p:nvSpPr>
            <p:cNvPr id="27" name="Google Shape;791;p41">
              <a:extLst>
                <a:ext uri="{FF2B5EF4-FFF2-40B4-BE49-F238E27FC236}">
                  <a16:creationId xmlns:a16="http://schemas.microsoft.com/office/drawing/2014/main" id="{D2F7E398-A18C-47C3-9E99-925738030133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8" name="Google Shape;792;p41">
              <a:extLst>
                <a:ext uri="{FF2B5EF4-FFF2-40B4-BE49-F238E27FC236}">
                  <a16:creationId xmlns:a16="http://schemas.microsoft.com/office/drawing/2014/main" id="{A5C02113-B8C7-4CD5-9249-9B2CD83E620D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정보 등록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06BB6EB-F3DB-492A-AC65-6F3CD2F8D3C9}"/>
              </a:ext>
            </a:extLst>
          </p:cNvPr>
          <p:cNvGrpSpPr/>
          <p:nvPr/>
        </p:nvGrpSpPr>
        <p:grpSpPr>
          <a:xfrm>
            <a:off x="6843219" y="5880351"/>
            <a:ext cx="948293" cy="863700"/>
            <a:chOff x="2845457" y="5734015"/>
            <a:chExt cx="948293" cy="863700"/>
          </a:xfrm>
        </p:grpSpPr>
        <p:sp>
          <p:nvSpPr>
            <p:cNvPr id="30" name="Google Shape;756;p39">
              <a:extLst>
                <a:ext uri="{FF2B5EF4-FFF2-40B4-BE49-F238E27FC236}">
                  <a16:creationId xmlns:a16="http://schemas.microsoft.com/office/drawing/2014/main" id="{1408014F-18F8-41B4-9CA5-61903231645B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1" name="Google Shape;757;p39">
              <a:extLst>
                <a:ext uri="{FF2B5EF4-FFF2-40B4-BE49-F238E27FC236}">
                  <a16:creationId xmlns:a16="http://schemas.microsoft.com/office/drawing/2014/main" id="{8AFE41B2-C88A-448F-AAB3-5D907876FF48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37114573-41AE-4896-BB10-03E156B82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1" y="1419560"/>
            <a:ext cx="5680332" cy="43265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C83D18D-5F33-44DB-BC27-778ED91E8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523" y="1444488"/>
            <a:ext cx="6175452" cy="4276695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9F6BF1FB-D6FA-43CC-86E0-DE57CC1F7B5B}"/>
              </a:ext>
            </a:extLst>
          </p:cNvPr>
          <p:cNvSpPr/>
          <p:nvPr/>
        </p:nvSpPr>
        <p:spPr>
          <a:xfrm>
            <a:off x="412258" y="2424882"/>
            <a:ext cx="301160" cy="1975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575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935654" y="6044199"/>
            <a:ext cx="5178434" cy="516000"/>
            <a:chOff x="655638" y="6015038"/>
            <a:chExt cx="2492388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471626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리스트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135907" y="5860272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E1799DB5-F069-409E-801D-C1B28774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89" y="1451068"/>
            <a:ext cx="7919215" cy="44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4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E6301C1-45C8-425F-9A05-E88ACFD51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309" y="544856"/>
            <a:ext cx="8118104" cy="5551144"/>
          </a:xfrm>
          <a:prstGeom prst="rect">
            <a:avLst/>
          </a:prstGeom>
        </p:spPr>
      </p:pic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72057" y="5917942"/>
            <a:ext cx="5178434" cy="516000"/>
            <a:chOff x="655638" y="6015038"/>
            <a:chExt cx="2492388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471626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상세보기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072310" y="5734015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D8A4E9C1-F325-4460-9D4F-D4BB5110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64" y="1730476"/>
            <a:ext cx="3796845" cy="40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26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79736" y="6165865"/>
            <a:ext cx="5178434" cy="516000"/>
            <a:chOff x="655638" y="6015038"/>
            <a:chExt cx="2492388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471626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객실 추가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131304" y="5957040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CEE4A1C-5F97-4A14-849B-E52BC094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422" y="1411375"/>
            <a:ext cx="6631132" cy="443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72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102A3FD-D853-4706-83CD-D935732AC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360998"/>
            <a:ext cx="3819525" cy="4347394"/>
          </a:xfrm>
          <a:prstGeom prst="rect">
            <a:avLst/>
          </a:prstGeom>
        </p:spPr>
      </p:pic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72057" y="5917942"/>
            <a:ext cx="5178434" cy="516000"/>
            <a:chOff x="655638" y="6015038"/>
            <a:chExt cx="2492388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471626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객실 상세보기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072310" y="5734015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157FCC1C-AE95-4251-95E2-3B3251B40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728" y="1360997"/>
            <a:ext cx="4357703" cy="44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1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0DADB547-0BB5-401B-AAA4-ADF5F4CB8105}"/>
              </a:ext>
            </a:extLst>
          </p:cNvPr>
          <p:cNvGrpSpPr/>
          <p:nvPr/>
        </p:nvGrpSpPr>
        <p:grpSpPr>
          <a:xfrm>
            <a:off x="2872057" y="5917942"/>
            <a:ext cx="5431433" cy="516000"/>
            <a:chOff x="655638" y="6015038"/>
            <a:chExt cx="2614157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3AE7D4CD-8B02-4CCC-9AC5-293B25592A5D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47C68E24-A00C-4676-8A9B-C79FB5DC5471}"/>
                </a:ext>
              </a:extLst>
            </p:cNvPr>
            <p:cNvSpPr txBox="1"/>
            <p:nvPr/>
          </p:nvSpPr>
          <p:spPr>
            <a:xfrm>
              <a:off x="1676400" y="6015038"/>
              <a:ext cx="1593395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객실 판매금액 차트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4FAA1D-8DC9-40FF-8498-D064DD6E1A36}"/>
              </a:ext>
            </a:extLst>
          </p:cNvPr>
          <p:cNvGrpSpPr/>
          <p:nvPr/>
        </p:nvGrpSpPr>
        <p:grpSpPr>
          <a:xfrm>
            <a:off x="4072310" y="5734015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6745239B-397E-4708-9434-89582AE07AAA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DB7BB073-7095-41F6-BE1E-3780CA167521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57BFB021-4DA4-4540-A95E-79171A78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571" y="1411375"/>
            <a:ext cx="7231270" cy="42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36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9" name="Google Shape;809;p42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14" name="Google Shape;814;p4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15" name="Google Shape;815;p4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22" name="Google Shape;822;p42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8" name="Google Shape;789;p41">
            <a:extLst>
              <a:ext uri="{FF2B5EF4-FFF2-40B4-BE49-F238E27FC236}">
                <a16:creationId xmlns:a16="http://schemas.microsoft.com/office/drawing/2014/main" id="{B8FB945E-1E57-4EA2-8B69-0A3D04B60588}"/>
              </a:ext>
            </a:extLst>
          </p:cNvPr>
          <p:cNvGrpSpPr/>
          <p:nvPr/>
        </p:nvGrpSpPr>
        <p:grpSpPr>
          <a:xfrm>
            <a:off x="2822896" y="6081715"/>
            <a:ext cx="6908516" cy="516000"/>
            <a:chOff x="655638" y="6015038"/>
            <a:chExt cx="3325079" cy="516000"/>
          </a:xfrm>
        </p:grpSpPr>
        <p:sp>
          <p:nvSpPr>
            <p:cNvPr id="19" name="Google Shape;791;p41">
              <a:extLst>
                <a:ext uri="{FF2B5EF4-FFF2-40B4-BE49-F238E27FC236}">
                  <a16:creationId xmlns:a16="http://schemas.microsoft.com/office/drawing/2014/main" id="{6EB8D6E8-FAA2-4B2D-B3C7-EB8C1471F237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0" name="Google Shape;792;p41">
              <a:extLst>
                <a:ext uri="{FF2B5EF4-FFF2-40B4-BE49-F238E27FC236}">
                  <a16:creationId xmlns:a16="http://schemas.microsoft.com/office/drawing/2014/main" id="{77C156FB-9B49-4B1D-B0D7-CF92E1C59348}"/>
                </a:ext>
              </a:extLst>
            </p:cNvPr>
            <p:cNvSpPr txBox="1"/>
            <p:nvPr/>
          </p:nvSpPr>
          <p:spPr>
            <a:xfrm>
              <a:off x="1676400" y="6015038"/>
              <a:ext cx="2304317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최근 업데이트된 호텔 및 체험</a:t>
              </a:r>
              <a:endParaRPr sz="1800" b="1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A35E9CE-4FE0-4755-A5A4-D8589E1F6EA0}"/>
              </a:ext>
            </a:extLst>
          </p:cNvPr>
          <p:cNvGrpSpPr/>
          <p:nvPr/>
        </p:nvGrpSpPr>
        <p:grpSpPr>
          <a:xfrm>
            <a:off x="4023149" y="5897788"/>
            <a:ext cx="948293" cy="863700"/>
            <a:chOff x="2845457" y="5734015"/>
            <a:chExt cx="948293" cy="863700"/>
          </a:xfrm>
        </p:grpSpPr>
        <p:sp>
          <p:nvSpPr>
            <p:cNvPr id="22" name="Google Shape;756;p39">
              <a:extLst>
                <a:ext uri="{FF2B5EF4-FFF2-40B4-BE49-F238E27FC236}">
                  <a16:creationId xmlns:a16="http://schemas.microsoft.com/office/drawing/2014/main" id="{E87F5147-53A1-4216-8051-8745B96F2F7D}"/>
                </a:ext>
              </a:extLst>
            </p:cNvPr>
            <p:cNvSpPr/>
            <p:nvPr/>
          </p:nvSpPr>
          <p:spPr>
            <a:xfrm>
              <a:off x="2845457" y="5734015"/>
              <a:ext cx="948293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757;p39">
              <a:extLst>
                <a:ext uri="{FF2B5EF4-FFF2-40B4-BE49-F238E27FC236}">
                  <a16:creationId xmlns:a16="http://schemas.microsoft.com/office/drawing/2014/main" id="{AAF966E4-F8D0-4D31-B625-7A8D87EB79CA}"/>
                </a:ext>
              </a:extLst>
            </p:cNvPr>
            <p:cNvSpPr/>
            <p:nvPr/>
          </p:nvSpPr>
          <p:spPr>
            <a:xfrm>
              <a:off x="2845457" y="5997540"/>
              <a:ext cx="948293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5C54E369-D4B9-4ECF-AEB6-3E7EADEC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4" y="1435437"/>
            <a:ext cx="5670883" cy="4343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48B5840-E2CE-4BA2-A8DD-F2B658BB8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38" y="1387812"/>
            <a:ext cx="5670883" cy="43910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3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30" name="Google Shape;830;p43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31" name="Google Shape;831;p43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32" name="Google Shape;832;p43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840" name="Google Shape;840;p43"/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841" name="Google Shape;841;p43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43" name="Google Shape;843;p43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작성한 호텔 추천 글에 입력된 댓글 목록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845" name="Google Shape;845;p43"/>
          <p:cNvGrpSpPr/>
          <p:nvPr/>
        </p:nvGrpSpPr>
        <p:grpSpPr>
          <a:xfrm>
            <a:off x="6189738" y="5805488"/>
            <a:ext cx="5611662" cy="863700"/>
            <a:chOff x="655638" y="5805488"/>
            <a:chExt cx="5611662" cy="863700"/>
          </a:xfrm>
        </p:grpSpPr>
        <p:sp>
          <p:nvSpPr>
            <p:cNvPr id="846" name="Google Shape;846;p43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48" name="Google Shape;848;p43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[강사]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추천 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상세보기 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3C9DB902-5B59-48B4-91E7-26D55C1E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37" y="1370983"/>
            <a:ext cx="5333669" cy="43819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1750A56-A1F9-44D2-A7AA-0F1084D34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4" y="1773970"/>
            <a:ext cx="5943432" cy="34456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0" name="Google Shape;250;p18"/>
          <p:cNvSpPr txBox="1"/>
          <p:nvPr/>
        </p:nvSpPr>
        <p:spPr>
          <a:xfrm>
            <a:off x="488950" y="765175"/>
            <a:ext cx="3328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일정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51" name="Google Shape;251;p18"/>
          <p:cNvSpPr txBox="1"/>
          <p:nvPr/>
        </p:nvSpPr>
        <p:spPr>
          <a:xfrm>
            <a:off x="488950" y="14859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프로젝트 기간 : 20</a:t>
            </a:r>
            <a:r>
              <a:rPr 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2</a:t>
            </a:r>
            <a:r>
              <a:rPr lang="en-US" alt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1</a:t>
            </a:r>
            <a:r>
              <a:rPr 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-</a:t>
            </a:r>
            <a:r>
              <a:rPr lang="en-US" alt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11</a:t>
            </a:r>
            <a:r>
              <a:rPr 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-</a:t>
            </a:r>
            <a:r>
              <a:rPr lang="en-US" alt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30</a:t>
            </a:r>
            <a:r>
              <a:rPr 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 ~ 20</a:t>
            </a:r>
            <a:r>
              <a:rPr 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2</a:t>
            </a:r>
            <a:r>
              <a:rPr lang="en-US" alt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2</a:t>
            </a:r>
            <a:r>
              <a:rPr 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-0</a:t>
            </a:r>
            <a:r>
              <a:rPr 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1</a:t>
            </a:r>
            <a:r>
              <a:rPr lang="ko-KR" sz="20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-</a:t>
            </a:r>
            <a:r>
              <a:rPr lang="en-US" altLang="ko-KR" sz="20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20</a:t>
            </a:r>
            <a:endParaRPr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graphicFrame>
        <p:nvGraphicFramePr>
          <p:cNvPr id="252" name="Google Shape;252;p18"/>
          <p:cNvGraphicFramePr/>
          <p:nvPr>
            <p:extLst>
              <p:ext uri="{D42A27DB-BD31-4B8C-83A1-F6EECF244321}">
                <p14:modId xmlns:p14="http://schemas.microsoft.com/office/powerpoint/2010/main" val="2559813056"/>
              </p:ext>
            </p:extLst>
          </p:nvPr>
        </p:nvGraphicFramePr>
        <p:xfrm>
          <a:off x="622300" y="2122488"/>
          <a:ext cx="10974475" cy="4330650"/>
        </p:xfrm>
        <a:graphic>
          <a:graphicData uri="http://schemas.openxmlformats.org/drawingml/2006/table">
            <a:tbl>
              <a:tblPr firstRow="1" bandRow="1">
                <a:noFill/>
                <a:tableStyleId>{F1B468C4-6A48-48CE-B158-A0C4283F6458}</a:tableStyleId>
              </a:tblPr>
              <a:tblGrid>
                <a:gridCol w="121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0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2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제안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분석/설계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디자인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개발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테스트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algun Gothic"/>
                        <a:buNone/>
                      </a:pPr>
                      <a:endParaRPr sz="1800" b="0" u="none" strike="noStrike" cap="none" dirty="0">
                        <a:solidFill>
                          <a:srgbClr val="72AF2C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1</a:t>
                      </a: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2</a:t>
                      </a: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3</a:t>
                      </a: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4</a:t>
                      </a: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5</a:t>
                      </a: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ko-KR" sz="1800" b="0" u="none" strike="noStrike" cap="none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  <a:cs typeface="Arial"/>
                          <a:sym typeface="Arial"/>
                        </a:rPr>
                        <a:t>6</a:t>
                      </a: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7주차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0" dirty="0">
                          <a:solidFill>
                            <a:schemeClr val="lt1"/>
                          </a:solidFill>
                          <a:latin typeface="나눔스퀘어OTF Bold" panose="020B0600000101010101" pitchFamily="34" charset="-127"/>
                          <a:ea typeface="나눔스퀘어OTF Bold" panose="020B0600000101010101" pitchFamily="34" charset="-127"/>
                        </a:rPr>
                        <a:t>8주차</a:t>
                      </a:r>
                      <a:endParaRPr sz="1800" b="0" u="none" strike="noStrike" cap="none" dirty="0">
                        <a:solidFill>
                          <a:schemeClr val="lt1"/>
                        </a:solidFill>
                        <a:latin typeface="나눔스퀘어OTF Bold" panose="020B0600000101010101" pitchFamily="34" charset="-127"/>
                        <a:ea typeface="나눔스퀘어OTF Bold" panose="020B0600000101010101" pitchFamily="34" charset="-127"/>
                        <a:cs typeface="Arial"/>
                        <a:sym typeface="Arial"/>
                      </a:endParaRPr>
                    </a:p>
                  </a:txBody>
                  <a:tcPr marL="90150" marR="90150" marT="46975" marB="46975" anchor="ctr">
                    <a:lnL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0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3" name="Google Shape;253;p18"/>
          <p:cNvSpPr/>
          <p:nvPr/>
        </p:nvSpPr>
        <p:spPr>
          <a:xfrm>
            <a:off x="1840925" y="2338376"/>
            <a:ext cx="1578000" cy="212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4" name="Google Shape;254;p18"/>
          <p:cNvSpPr/>
          <p:nvPr/>
        </p:nvSpPr>
        <p:spPr>
          <a:xfrm>
            <a:off x="2700188" y="3067525"/>
            <a:ext cx="1578000" cy="212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5" name="Google Shape;255;p18"/>
          <p:cNvSpPr/>
          <p:nvPr/>
        </p:nvSpPr>
        <p:spPr>
          <a:xfrm>
            <a:off x="7936475" y="3792525"/>
            <a:ext cx="2440200" cy="212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6" name="Google Shape;256;p18"/>
          <p:cNvSpPr/>
          <p:nvPr/>
        </p:nvSpPr>
        <p:spPr>
          <a:xfrm>
            <a:off x="4278175" y="4557075"/>
            <a:ext cx="4156200" cy="212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7" name="Google Shape;257;p18"/>
          <p:cNvSpPr/>
          <p:nvPr/>
        </p:nvSpPr>
        <p:spPr>
          <a:xfrm>
            <a:off x="10021888" y="5268913"/>
            <a:ext cx="1576387" cy="212725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258" name="Google Shape;258;p18"/>
          <p:cNvGrpSpPr/>
          <p:nvPr/>
        </p:nvGrpSpPr>
        <p:grpSpPr>
          <a:xfrm rot="5400000">
            <a:off x="8029575" y="-3548062"/>
            <a:ext cx="369889" cy="7967663"/>
            <a:chOff x="11783838" y="673349"/>
            <a:chExt cx="370105" cy="5198743"/>
          </a:xfrm>
        </p:grpSpPr>
        <p:sp>
          <p:nvSpPr>
            <p:cNvPr id="259" name="Google Shape;259;p18"/>
            <p:cNvSpPr/>
            <p:nvPr/>
          </p:nvSpPr>
          <p:spPr>
            <a:xfrm rot="-5400000" flipH="1">
              <a:off x="11536957" y="5255106"/>
              <a:ext cx="863868" cy="3701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D9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 rot="-5400000" flipH="1">
              <a:off x="11535921" y="4536253"/>
              <a:ext cx="865939" cy="3701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61" name="Google Shape;261;p18"/>
            <p:cNvSpPr/>
            <p:nvPr/>
          </p:nvSpPr>
          <p:spPr>
            <a:xfrm rot="-5400000" flipH="1">
              <a:off x="11536957" y="3817398"/>
              <a:ext cx="863868" cy="370104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62" name="Google Shape;262;p18"/>
            <p:cNvSpPr/>
            <p:nvPr/>
          </p:nvSpPr>
          <p:spPr>
            <a:xfrm rot="-5400000" flipH="1">
              <a:off x="11536957" y="3116154"/>
              <a:ext cx="863868" cy="3701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63" name="Google Shape;263;p18"/>
            <p:cNvSpPr/>
            <p:nvPr/>
          </p:nvSpPr>
          <p:spPr>
            <a:xfrm rot="-5400000" flipH="1">
              <a:off x="11535921" y="2421124"/>
              <a:ext cx="865939" cy="3701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64" name="Google Shape;264;p18"/>
            <p:cNvSpPr/>
            <p:nvPr/>
          </p:nvSpPr>
          <p:spPr>
            <a:xfrm rot="-5400000" flipH="1">
              <a:off x="11536957" y="1661873"/>
              <a:ext cx="863868" cy="3701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rgbClr val="262626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65" name="Google Shape;265;p18"/>
            <p:cNvSpPr/>
            <p:nvPr/>
          </p:nvSpPr>
          <p:spPr>
            <a:xfrm rot="-5400000" flipH="1">
              <a:off x="11536957" y="920231"/>
              <a:ext cx="863868" cy="3701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C3746D81-A87F-4A25-A028-7A60A322F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051" y="1524959"/>
            <a:ext cx="4107996" cy="4412292"/>
          </a:xfrm>
          <a:prstGeom prst="rect">
            <a:avLst/>
          </a:prstGeom>
        </p:spPr>
      </p:pic>
      <p:sp>
        <p:nvSpPr>
          <p:cNvPr id="854" name="Google Shape;854;p44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55" name="Google Shape;855;p44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56" name="Google Shape;856;p44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57" name="Google Shape;857;p44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58" name="Google Shape;858;p44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59" name="Google Shape;859;p44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60" name="Google Shape;860;p44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61" name="Google Shape;861;p44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62" name="Google Shape;862;p44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63" name="Google Shape;863;p44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865" name="Google Shape;865;p44"/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866" name="Google Shape;866;p44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867" name="Google Shape;867;p44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68" name="Google Shape;868;p44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작성한 체험 추천 글에 입력된 댓글 목록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870" name="Google Shape;870;p44"/>
          <p:cNvGrpSpPr/>
          <p:nvPr/>
        </p:nvGrpSpPr>
        <p:grpSpPr>
          <a:xfrm>
            <a:off x="6183188" y="5805488"/>
            <a:ext cx="5611662" cy="863700"/>
            <a:chOff x="655638" y="5805488"/>
            <a:chExt cx="5611662" cy="863700"/>
          </a:xfrm>
        </p:grpSpPr>
        <p:sp>
          <p:nvSpPr>
            <p:cNvPr id="871" name="Google Shape;871;p44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872" name="Google Shape;872;p44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73" name="Google Shape;873;p44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추천 글 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상세보기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7CD9D7EC-00F8-4A53-AEC5-7F979DA75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4" y="1500788"/>
            <a:ext cx="5895369" cy="409977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45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80" name="Google Shape;880;p45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885" name="Google Shape;885;p45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886" name="Google Shape;886;p45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87" name="Google Shape;887;p45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88" name="Google Shape;888;p45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89" name="Google Shape;889;p45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90" name="Google Shape;890;p45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891" name="Google Shape;891;p45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892" name="Google Shape;892;p45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893" name="Google Shape;893;p45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BE22D11-6C77-41C5-9C4C-953E003F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92" y="1352518"/>
            <a:ext cx="3638550" cy="44958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88B82BA-4873-440B-BAFF-FD5DFD0F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259" y="1177926"/>
            <a:ext cx="3638550" cy="4495800"/>
          </a:xfrm>
          <a:prstGeom prst="rect">
            <a:avLst/>
          </a:prstGeom>
        </p:spPr>
      </p:pic>
      <p:grpSp>
        <p:nvGrpSpPr>
          <p:cNvPr id="22" name="Google Shape;865;p44">
            <a:extLst>
              <a:ext uri="{FF2B5EF4-FFF2-40B4-BE49-F238E27FC236}">
                <a16:creationId xmlns:a16="http://schemas.microsoft.com/office/drawing/2014/main" id="{F8AAA306-FCD2-4B9C-8B11-51B34B5E0639}"/>
              </a:ext>
            </a:extLst>
          </p:cNvPr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23" name="Google Shape;866;p44">
              <a:extLst>
                <a:ext uri="{FF2B5EF4-FFF2-40B4-BE49-F238E27FC236}">
                  <a16:creationId xmlns:a16="http://schemas.microsoft.com/office/drawing/2014/main" id="{96F89FF1-ACBE-46F2-971B-0C295DBE5016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4" name="Google Shape;867;p44">
              <a:extLst>
                <a:ext uri="{FF2B5EF4-FFF2-40B4-BE49-F238E27FC236}">
                  <a16:creationId xmlns:a16="http://schemas.microsoft.com/office/drawing/2014/main" id="{0E1B5A8F-E9C7-4DEA-A647-0C59195C6FDC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5" name="Google Shape;868;p44">
              <a:extLst>
                <a:ext uri="{FF2B5EF4-FFF2-40B4-BE49-F238E27FC236}">
                  <a16:creationId xmlns:a16="http://schemas.microsoft.com/office/drawing/2014/main" id="{3B25FE42-CAC1-4974-A254-E1B02E418A4C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내 정보 보기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26" name="Google Shape;870;p44">
            <a:extLst>
              <a:ext uri="{FF2B5EF4-FFF2-40B4-BE49-F238E27FC236}">
                <a16:creationId xmlns:a16="http://schemas.microsoft.com/office/drawing/2014/main" id="{36CA3311-2679-4A89-BFB0-099686C07C92}"/>
              </a:ext>
            </a:extLst>
          </p:cNvPr>
          <p:cNvGrpSpPr/>
          <p:nvPr/>
        </p:nvGrpSpPr>
        <p:grpSpPr>
          <a:xfrm>
            <a:off x="6183188" y="5805488"/>
            <a:ext cx="5611662" cy="863700"/>
            <a:chOff x="655638" y="5805488"/>
            <a:chExt cx="5611662" cy="863700"/>
          </a:xfrm>
        </p:grpSpPr>
        <p:sp>
          <p:nvSpPr>
            <p:cNvPr id="27" name="Google Shape;871;p44">
              <a:extLst>
                <a:ext uri="{FF2B5EF4-FFF2-40B4-BE49-F238E27FC236}">
                  <a16:creationId xmlns:a16="http://schemas.microsoft.com/office/drawing/2014/main" id="{2974A04D-3FF3-44A1-B72C-7F7617DF3CE2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8" name="Google Shape;872;p44">
              <a:extLst>
                <a:ext uri="{FF2B5EF4-FFF2-40B4-BE49-F238E27FC236}">
                  <a16:creationId xmlns:a16="http://schemas.microsoft.com/office/drawing/2014/main" id="{388ED480-8158-4683-B11E-9DCEC41681AB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9" name="Google Shape;873;p44">
              <a:extLst>
                <a:ext uri="{FF2B5EF4-FFF2-40B4-BE49-F238E27FC236}">
                  <a16:creationId xmlns:a16="http://schemas.microsoft.com/office/drawing/2014/main" id="{DCB2B6FE-06A8-4210-8E8E-0BF081F7E01A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내 정보 수정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6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01" name="Google Shape;901;p46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902" name="Google Shape;902;p46"/>
          <p:cNvGrpSpPr/>
          <p:nvPr/>
        </p:nvGrpSpPr>
        <p:grpSpPr>
          <a:xfrm>
            <a:off x="3513240" y="5810212"/>
            <a:ext cx="11659350" cy="863700"/>
            <a:chOff x="655638" y="5805488"/>
            <a:chExt cx="5611662" cy="863700"/>
          </a:xfrm>
        </p:grpSpPr>
        <p:sp>
          <p:nvSpPr>
            <p:cNvPr id="903" name="Google Shape;903;p46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904" name="Google Shape;904;p46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905" name="Google Shape;905;p46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비밀번호 변경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906" name="Google Shape;906;p46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907" name="Google Shape;907;p46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08" name="Google Shape;908;p46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09" name="Google Shape;909;p46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10" name="Google Shape;910;p46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11" name="Google Shape;911;p46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12" name="Google Shape;912;p46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913" name="Google Shape;913;p46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914" name="Google Shape;914;p46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7608358-7C0D-4119-B710-7F51CE44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969" y="1166812"/>
            <a:ext cx="6848475" cy="45243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7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22" name="Google Shape;922;p47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923" name="Google Shape;923;p47"/>
          <p:cNvGrpSpPr/>
          <p:nvPr/>
        </p:nvGrpSpPr>
        <p:grpSpPr>
          <a:xfrm>
            <a:off x="3391447" y="5945798"/>
            <a:ext cx="11659350" cy="863700"/>
            <a:chOff x="655638" y="5805488"/>
            <a:chExt cx="5611662" cy="863700"/>
          </a:xfrm>
        </p:grpSpPr>
        <p:sp>
          <p:nvSpPr>
            <p:cNvPr id="924" name="Google Shape;924;p47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925" name="Google Shape;925;p47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926" name="Google Shape;926;p47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회원탈퇴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927" name="Google Shape;927;p47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928" name="Google Shape;928;p47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29" name="Google Shape;929;p47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30" name="Google Shape;930;p47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31" name="Google Shape;931;p47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32" name="Google Shape;932;p47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33" name="Google Shape;933;p47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934" name="Google Shape;934;p47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935" name="Google Shape;935;p47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BE35833-8DC5-4433-A6D2-3ADCCD9E7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50" y="1338230"/>
            <a:ext cx="6953250" cy="45243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49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69" name="Google Shape;969;p49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974" name="Google Shape;974;p49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975" name="Google Shape;975;p49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76" name="Google Shape;976;p49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77" name="Google Shape;977;p49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78" name="Google Shape;978;p49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79" name="Google Shape;979;p49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980" name="Google Shape;980;p49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981" name="Google Shape;981;p49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984" name="Google Shape;984;p49"/>
          <p:cNvSpPr/>
          <p:nvPr/>
        </p:nvSpPr>
        <p:spPr>
          <a:xfrm>
            <a:off x="6267450" y="6069013"/>
            <a:ext cx="931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CHECK</a:t>
            </a:r>
            <a:endParaRPr sz="16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986" name="Google Shape;986;p49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D9F5886-278B-4074-B33A-6938AD623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60" y="2276647"/>
            <a:ext cx="10296525" cy="2190750"/>
          </a:xfrm>
          <a:prstGeom prst="rect">
            <a:avLst/>
          </a:prstGeom>
        </p:spPr>
      </p:pic>
      <p:grpSp>
        <p:nvGrpSpPr>
          <p:cNvPr id="25" name="Google Shape;902;p46">
            <a:extLst>
              <a:ext uri="{FF2B5EF4-FFF2-40B4-BE49-F238E27FC236}">
                <a16:creationId xmlns:a16="http://schemas.microsoft.com/office/drawing/2014/main" id="{9E15F48C-90A7-4BE9-8B98-E83CF6AE9734}"/>
              </a:ext>
            </a:extLst>
          </p:cNvPr>
          <p:cNvGrpSpPr/>
          <p:nvPr/>
        </p:nvGrpSpPr>
        <p:grpSpPr>
          <a:xfrm>
            <a:off x="3391447" y="5543413"/>
            <a:ext cx="11659350" cy="863700"/>
            <a:chOff x="655638" y="5805488"/>
            <a:chExt cx="5611662" cy="863700"/>
          </a:xfrm>
        </p:grpSpPr>
        <p:sp>
          <p:nvSpPr>
            <p:cNvPr id="26" name="Google Shape;903;p46">
              <a:extLst>
                <a:ext uri="{FF2B5EF4-FFF2-40B4-BE49-F238E27FC236}">
                  <a16:creationId xmlns:a16="http://schemas.microsoft.com/office/drawing/2014/main" id="{739F7055-0FB0-49D6-8C2B-7A2FEF0CBC30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7" name="Google Shape;904;p46">
              <a:extLst>
                <a:ext uri="{FF2B5EF4-FFF2-40B4-BE49-F238E27FC236}">
                  <a16:creationId xmlns:a16="http://schemas.microsoft.com/office/drawing/2014/main" id="{C6C47C44-E138-48EE-BDA0-4A8140E32F0C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8" name="Google Shape;905;p46">
              <a:extLst>
                <a:ext uri="{FF2B5EF4-FFF2-40B4-BE49-F238E27FC236}">
                  <a16:creationId xmlns:a16="http://schemas.microsoft.com/office/drawing/2014/main" id="{95E81063-9187-44BC-AAE4-B966E0B87904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통계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F0C01D-31F3-417A-803C-CCA88D08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594" y="1766887"/>
            <a:ext cx="9801225" cy="3324225"/>
          </a:xfrm>
          <a:prstGeom prst="rect">
            <a:avLst/>
          </a:prstGeom>
        </p:spPr>
      </p:pic>
      <p:sp>
        <p:nvSpPr>
          <p:cNvPr id="31" name="Google Shape;984;p49">
            <a:extLst>
              <a:ext uri="{FF2B5EF4-FFF2-40B4-BE49-F238E27FC236}">
                <a16:creationId xmlns:a16="http://schemas.microsoft.com/office/drawing/2014/main" id="{85624085-C438-488B-ABEE-A868862B2F97}"/>
              </a:ext>
            </a:extLst>
          </p:cNvPr>
          <p:cNvSpPr/>
          <p:nvPr/>
        </p:nvSpPr>
        <p:spPr>
          <a:xfrm>
            <a:off x="6267450" y="6069013"/>
            <a:ext cx="931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CHECK</a:t>
            </a:r>
            <a:endParaRPr sz="16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grpSp>
        <p:nvGrpSpPr>
          <p:cNvPr id="32" name="Google Shape;902;p46">
            <a:extLst>
              <a:ext uri="{FF2B5EF4-FFF2-40B4-BE49-F238E27FC236}">
                <a16:creationId xmlns:a16="http://schemas.microsoft.com/office/drawing/2014/main" id="{BCE9404D-1283-4E21-AE43-E6F8EF495CB9}"/>
              </a:ext>
            </a:extLst>
          </p:cNvPr>
          <p:cNvGrpSpPr/>
          <p:nvPr/>
        </p:nvGrpSpPr>
        <p:grpSpPr>
          <a:xfrm>
            <a:off x="3391447" y="5543413"/>
            <a:ext cx="11659350" cy="863700"/>
            <a:chOff x="655638" y="5805488"/>
            <a:chExt cx="5611662" cy="863700"/>
          </a:xfrm>
        </p:grpSpPr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42EA9C0-C72F-45EB-88AD-154F59FFE0EC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D2EB4267-745C-4121-81F6-844964881182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587A31FC-B158-44E3-9C83-C04265108D84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분기별 차트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1" name="Google Shape;984;p49">
            <a:extLst>
              <a:ext uri="{FF2B5EF4-FFF2-40B4-BE49-F238E27FC236}">
                <a16:creationId xmlns:a16="http://schemas.microsoft.com/office/drawing/2014/main" id="{85624085-C438-488B-ABEE-A868862B2F97}"/>
              </a:ext>
            </a:extLst>
          </p:cNvPr>
          <p:cNvSpPr/>
          <p:nvPr/>
        </p:nvSpPr>
        <p:spPr>
          <a:xfrm>
            <a:off x="6267450" y="6069013"/>
            <a:ext cx="931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CHECK</a:t>
            </a:r>
            <a:endParaRPr sz="16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grpSp>
        <p:nvGrpSpPr>
          <p:cNvPr id="32" name="Google Shape;902;p46">
            <a:extLst>
              <a:ext uri="{FF2B5EF4-FFF2-40B4-BE49-F238E27FC236}">
                <a16:creationId xmlns:a16="http://schemas.microsoft.com/office/drawing/2014/main" id="{BCE9404D-1283-4E21-AE43-E6F8EF495CB9}"/>
              </a:ext>
            </a:extLst>
          </p:cNvPr>
          <p:cNvGrpSpPr/>
          <p:nvPr/>
        </p:nvGrpSpPr>
        <p:grpSpPr>
          <a:xfrm>
            <a:off x="3391447" y="5543413"/>
            <a:ext cx="11659350" cy="863700"/>
            <a:chOff x="655638" y="5805488"/>
            <a:chExt cx="5611662" cy="863700"/>
          </a:xfrm>
        </p:grpSpPr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42EA9C0-C72F-45EB-88AD-154F59FFE0EC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D2EB4267-745C-4121-81F6-844964881182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587A31FC-B158-44E3-9C83-C04265108D84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답변이 필요한 </a:t>
              </a:r>
              <a:r>
                <a:rPr lang="en-US" altLang="ko-KR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qna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5CE23D4-B461-4ADE-AAF6-6ACFA1A47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31" y="1909762"/>
            <a:ext cx="98869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62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9104B0-7BA8-44E5-86C9-2808422B7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5" y="2158541"/>
            <a:ext cx="4400550" cy="2085975"/>
          </a:xfrm>
          <a:prstGeom prst="rect">
            <a:avLst/>
          </a:prstGeom>
        </p:spPr>
      </p:pic>
      <p:grpSp>
        <p:nvGrpSpPr>
          <p:cNvPr id="23" name="Google Shape;944;p48">
            <a:extLst>
              <a:ext uri="{FF2B5EF4-FFF2-40B4-BE49-F238E27FC236}">
                <a16:creationId xmlns:a16="http://schemas.microsoft.com/office/drawing/2014/main" id="{DF472E36-8E5C-4635-9D4D-D268E59A0965}"/>
              </a:ext>
            </a:extLst>
          </p:cNvPr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24" name="Google Shape;945;p48">
              <a:extLst>
                <a:ext uri="{FF2B5EF4-FFF2-40B4-BE49-F238E27FC236}">
                  <a16:creationId xmlns:a16="http://schemas.microsoft.com/office/drawing/2014/main" id="{6990C0AF-A6D2-4D7C-941F-BC5CDDC309B9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5" name="Google Shape;946;p48">
              <a:extLst>
                <a:ext uri="{FF2B5EF4-FFF2-40B4-BE49-F238E27FC236}">
                  <a16:creationId xmlns:a16="http://schemas.microsoft.com/office/drawing/2014/main" id="{BC3DD7B4-A1BD-4466-84E6-D7CE2CDB78DF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6" name="Google Shape;947;p48">
              <a:extLst>
                <a:ext uri="{FF2B5EF4-FFF2-40B4-BE49-F238E27FC236}">
                  <a16:creationId xmlns:a16="http://schemas.microsoft.com/office/drawing/2014/main" id="{C853F46D-4B0F-407B-896D-8B8372F39AC0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 가입 요청 알람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27" name="Google Shape;956;p48">
            <a:extLst>
              <a:ext uri="{FF2B5EF4-FFF2-40B4-BE49-F238E27FC236}">
                <a16:creationId xmlns:a16="http://schemas.microsoft.com/office/drawing/2014/main" id="{48281E73-B941-4344-9D00-960CABE7D688}"/>
              </a:ext>
            </a:extLst>
          </p:cNvPr>
          <p:cNvGrpSpPr/>
          <p:nvPr/>
        </p:nvGrpSpPr>
        <p:grpSpPr>
          <a:xfrm>
            <a:off x="6267450" y="5805488"/>
            <a:ext cx="5611750" cy="863700"/>
            <a:chOff x="6172200" y="5805488"/>
            <a:chExt cx="5611750" cy="863700"/>
          </a:xfrm>
        </p:grpSpPr>
        <p:sp>
          <p:nvSpPr>
            <p:cNvPr id="28" name="Google Shape;957;p48">
              <a:extLst>
                <a:ext uri="{FF2B5EF4-FFF2-40B4-BE49-F238E27FC236}">
                  <a16:creationId xmlns:a16="http://schemas.microsoft.com/office/drawing/2014/main" id="{8EF9C20D-B3C0-4C9D-92AC-B9FA08D83DD3}"/>
                </a:ext>
              </a:extLst>
            </p:cNvPr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9" name="Google Shape;958;p48">
              <a:extLst>
                <a:ext uri="{FF2B5EF4-FFF2-40B4-BE49-F238E27FC236}">
                  <a16:creationId xmlns:a16="http://schemas.microsoft.com/office/drawing/2014/main" id="{A3F1C074-62A6-4DC7-9205-65E4B6DA0C3B}"/>
                </a:ext>
              </a:extLst>
            </p:cNvPr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0" name="Google Shape;959;p48">
              <a:extLst>
                <a:ext uri="{FF2B5EF4-FFF2-40B4-BE49-F238E27FC236}">
                  <a16:creationId xmlns:a16="http://schemas.microsoft.com/office/drawing/2014/main" id="{C4730330-6B92-4FD4-BE08-11F5A0DA86B8}"/>
                </a:ext>
              </a:extLst>
            </p:cNvPr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 가입 요청 리스트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36" name="그림 35">
            <a:extLst>
              <a:ext uri="{FF2B5EF4-FFF2-40B4-BE49-F238E27FC236}">
                <a16:creationId xmlns:a16="http://schemas.microsoft.com/office/drawing/2014/main" id="{EAFDC5A5-AE9D-4FAD-AD98-0E0EFB79C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300" y="1304188"/>
            <a:ext cx="7338014" cy="42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80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2C184A0-6BF3-411E-91C5-99DFC06AF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196" y="1411375"/>
            <a:ext cx="7629525" cy="4357726"/>
          </a:xfrm>
          <a:prstGeom prst="rect">
            <a:avLst/>
          </a:prstGeom>
        </p:spPr>
      </p:pic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32" name="Google Shape;902;p46">
            <a:extLst>
              <a:ext uri="{FF2B5EF4-FFF2-40B4-BE49-F238E27FC236}">
                <a16:creationId xmlns:a16="http://schemas.microsoft.com/office/drawing/2014/main" id="{BCE9404D-1283-4E21-AE43-E6F8EF495CB9}"/>
              </a:ext>
            </a:extLst>
          </p:cNvPr>
          <p:cNvGrpSpPr/>
          <p:nvPr/>
        </p:nvGrpSpPr>
        <p:grpSpPr>
          <a:xfrm>
            <a:off x="2598550" y="5873351"/>
            <a:ext cx="11659350" cy="863700"/>
            <a:chOff x="655638" y="5805488"/>
            <a:chExt cx="5611662" cy="863700"/>
          </a:xfrm>
        </p:grpSpPr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42EA9C0-C72F-45EB-88AD-154F59FFE0EC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D2EB4267-745C-4121-81F6-844964881182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587A31FC-B158-44E3-9C83-C04265108D84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 요청 사항 상세보기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9043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23" name="Google Shape;944;p48">
            <a:extLst>
              <a:ext uri="{FF2B5EF4-FFF2-40B4-BE49-F238E27FC236}">
                <a16:creationId xmlns:a16="http://schemas.microsoft.com/office/drawing/2014/main" id="{DF472E36-8E5C-4635-9D4D-D268E59A0965}"/>
              </a:ext>
            </a:extLst>
          </p:cNvPr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24" name="Google Shape;945;p48">
              <a:extLst>
                <a:ext uri="{FF2B5EF4-FFF2-40B4-BE49-F238E27FC236}">
                  <a16:creationId xmlns:a16="http://schemas.microsoft.com/office/drawing/2014/main" id="{6990C0AF-A6D2-4D7C-941F-BC5CDDC309B9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5" name="Google Shape;946;p48">
              <a:extLst>
                <a:ext uri="{FF2B5EF4-FFF2-40B4-BE49-F238E27FC236}">
                  <a16:creationId xmlns:a16="http://schemas.microsoft.com/office/drawing/2014/main" id="{BC3DD7B4-A1BD-4466-84E6-D7CE2CDB78DF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6" name="Google Shape;947;p48">
              <a:extLst>
                <a:ext uri="{FF2B5EF4-FFF2-40B4-BE49-F238E27FC236}">
                  <a16:creationId xmlns:a16="http://schemas.microsoft.com/office/drawing/2014/main" id="{C853F46D-4B0F-407B-896D-8B8372F39AC0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 가입 요청 알람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27" name="Google Shape;956;p48">
            <a:extLst>
              <a:ext uri="{FF2B5EF4-FFF2-40B4-BE49-F238E27FC236}">
                <a16:creationId xmlns:a16="http://schemas.microsoft.com/office/drawing/2014/main" id="{48281E73-B941-4344-9D00-960CABE7D688}"/>
              </a:ext>
            </a:extLst>
          </p:cNvPr>
          <p:cNvGrpSpPr/>
          <p:nvPr/>
        </p:nvGrpSpPr>
        <p:grpSpPr>
          <a:xfrm>
            <a:off x="6267450" y="5805488"/>
            <a:ext cx="5611750" cy="863700"/>
            <a:chOff x="6172200" y="5805488"/>
            <a:chExt cx="5611750" cy="863700"/>
          </a:xfrm>
        </p:grpSpPr>
        <p:sp>
          <p:nvSpPr>
            <p:cNvPr id="28" name="Google Shape;957;p48">
              <a:extLst>
                <a:ext uri="{FF2B5EF4-FFF2-40B4-BE49-F238E27FC236}">
                  <a16:creationId xmlns:a16="http://schemas.microsoft.com/office/drawing/2014/main" id="{8EF9C20D-B3C0-4C9D-92AC-B9FA08D83DD3}"/>
                </a:ext>
              </a:extLst>
            </p:cNvPr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9" name="Google Shape;958;p48">
              <a:extLst>
                <a:ext uri="{FF2B5EF4-FFF2-40B4-BE49-F238E27FC236}">
                  <a16:creationId xmlns:a16="http://schemas.microsoft.com/office/drawing/2014/main" id="{A3F1C074-62A6-4DC7-9205-65E4B6DA0C3B}"/>
                </a:ext>
              </a:extLst>
            </p:cNvPr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0" name="Google Shape;959;p48">
              <a:extLst>
                <a:ext uri="{FF2B5EF4-FFF2-40B4-BE49-F238E27FC236}">
                  <a16:creationId xmlns:a16="http://schemas.microsoft.com/office/drawing/2014/main" id="{C4730330-6B92-4FD4-BE08-11F5A0DA86B8}"/>
                </a:ext>
              </a:extLst>
            </p:cNvPr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여행작가 가입 요청 리스트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B16B0EC9-44B4-482A-8169-E6543A15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5" y="2159976"/>
            <a:ext cx="4600575" cy="21907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9E5BBD9-1F2D-4985-9F9C-4014C7978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760" y="1505465"/>
            <a:ext cx="7390647" cy="4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1" name="Google Shape;271;p19"/>
          <p:cNvSpPr txBox="1"/>
          <p:nvPr/>
        </p:nvSpPr>
        <p:spPr>
          <a:xfrm>
            <a:off x="488950" y="765175"/>
            <a:ext cx="3315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구성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272" name="Google Shape;272;p19"/>
          <p:cNvGrpSpPr/>
          <p:nvPr/>
        </p:nvGrpSpPr>
        <p:grpSpPr>
          <a:xfrm>
            <a:off x="622300" y="2174875"/>
            <a:ext cx="10872787" cy="3998913"/>
            <a:chOff x="694606" y="2174552"/>
            <a:chExt cx="10375900" cy="3998589"/>
          </a:xfrm>
        </p:grpSpPr>
        <p:sp>
          <p:nvSpPr>
            <p:cNvPr id="273" name="Google Shape;273;p19"/>
            <p:cNvSpPr txBox="1"/>
            <p:nvPr/>
          </p:nvSpPr>
          <p:spPr>
            <a:xfrm>
              <a:off x="742727" y="2597970"/>
              <a:ext cx="4766592" cy="356733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70650" tIns="70650" rIns="70650" bIns="44850" anchor="t" anchorCtr="0">
              <a:noAutofit/>
            </a:bodyPr>
            <a:lstStyle/>
            <a:p>
              <a:pPr marL="84095" marR="0" lvl="0" indent="-28024" algn="l" rtl="0">
                <a:spcBef>
                  <a:spcPts val="0"/>
                </a:spcBef>
                <a:spcAft>
                  <a:spcPts val="0"/>
                </a:spcAft>
                <a:buClr>
                  <a:srgbClr val="A1A1A1"/>
                </a:buClr>
                <a:buSzPts val="883"/>
                <a:buFont typeface="Arial"/>
                <a:buNone/>
              </a:pPr>
              <a:endParaRPr sz="883" b="0" i="0" u="none" strike="noStrike" cap="none" dirty="0"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694606" y="2174552"/>
              <a:ext cx="2164865" cy="31906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rPr>
                <a:t>제안 </a:t>
              </a:r>
              <a:r>
                <a:rPr lang="ko-KR" sz="1600" b="0" i="0" u="none" strike="noStrike" cap="none" dirty="0" err="1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rPr>
                <a:t>구분명</a:t>
              </a:r>
              <a:endParaRPr sz="1600" b="0" i="0" u="none" strike="noStrike" cap="none" dirty="0">
                <a:solidFill>
                  <a:schemeClr val="lt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958207" y="2595206"/>
              <a:ext cx="4575152" cy="3508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-"/>
              </a:pPr>
              <a:r>
                <a:rPr lang="ko-KR" sz="16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사용 툴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       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: </a:t>
              </a:r>
              <a:r>
                <a:rPr lang="ko-KR" b="1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Spring</a:t>
              </a:r>
              <a:r>
                <a:rPr lang="ko-KR" b="1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 Tool </a:t>
              </a:r>
              <a:r>
                <a:rPr lang="ko-KR" b="1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Suite</a:t>
              </a:r>
              <a:r>
                <a:rPr lang="ko-KR" b="1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 4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, </a:t>
              </a:r>
              <a:r>
                <a:rPr lang="ko-KR" b="1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MariaDB</a:t>
              </a:r>
              <a:br>
                <a:rPr lang="ko-KR" sz="1600" b="0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</a:br>
              <a:endParaRPr sz="1600" b="0" i="0" u="none" strike="noStrike" cap="none" dirty="0">
                <a:solidFill>
                  <a:schemeClr val="dk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-"/>
              </a:pPr>
              <a:r>
                <a:rPr lang="ko-KR" sz="16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언어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       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: JAVA, SQL, XML</a:t>
              </a:r>
              <a:b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</a:br>
              <a:endParaRPr sz="1400" b="1" i="0" u="none" strike="noStrike" cap="none" dirty="0">
                <a:solidFill>
                  <a:schemeClr val="dk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-"/>
              </a:pPr>
              <a:r>
                <a:rPr lang="ko-KR" sz="16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기술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       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: </a:t>
              </a:r>
              <a:r>
                <a:rPr lang="ko-KR" sz="1400" b="1" i="0" u="none" strike="noStrike" cap="none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jQuery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, </a:t>
              </a:r>
              <a:r>
                <a:rPr lang="ko-KR" sz="1400" b="1" i="0" u="none" strike="noStrike" cap="none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J</a:t>
              </a:r>
              <a:r>
                <a:rPr lang="ko-KR" b="1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avascript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, </a:t>
              </a:r>
              <a:r>
                <a:rPr lang="ko-KR" sz="1400" b="1" i="0" u="none" strike="noStrike" cap="none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Ajax</a:t>
              </a:r>
              <a:b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</a:br>
              <a:endParaRPr sz="1600" b="1" i="0" u="none" strike="noStrike" cap="none" dirty="0">
                <a:solidFill>
                  <a:schemeClr val="dk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-"/>
              </a:pPr>
              <a:r>
                <a:rPr lang="ko-KR" sz="16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프레임워크</a:t>
              </a:r>
              <a:br>
                <a:rPr lang="ko-KR" sz="16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</a:br>
              <a:r>
                <a:rPr lang="ko-KR" sz="1600" b="0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 </a:t>
              </a:r>
              <a:r>
                <a:rPr lang="ko-KR" sz="14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: </a:t>
              </a:r>
              <a:r>
                <a:rPr lang="ko-KR" sz="1400" b="1" i="0" u="none" strike="noStrike" cap="none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Spring</a:t>
              </a:r>
              <a:r>
                <a:rPr lang="ko-KR" sz="1400" b="1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, </a:t>
              </a:r>
              <a:r>
                <a:rPr lang="ko-KR" sz="1400" b="1" i="0" u="none" strike="noStrike" cap="none" dirty="0" err="1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MyBatis</a:t>
              </a:r>
              <a:br>
                <a:rPr lang="ko-KR" sz="1600" b="0" i="0" u="none" strike="noStrike" cap="none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</a:br>
              <a:endParaRPr sz="1600" b="0" i="0" u="none" strike="noStrike" cap="none" dirty="0">
                <a:solidFill>
                  <a:schemeClr val="dk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sym typeface="Arial"/>
              </a:endParaRPr>
            </a:p>
            <a:p>
              <a:pPr marL="285750" lvl="0" indent="-285750">
                <a:buClr>
                  <a:schemeClr val="dk1"/>
                </a:buClr>
                <a:buSzPts val="1600"/>
                <a:buFont typeface="Arial"/>
                <a:buChar char="-"/>
              </a:pPr>
              <a:r>
                <a:rPr lang="en-US" altLang="ko-KR" sz="1600" b="1" dirty="0"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Library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400" b="1" i="0" u="none" strike="noStrike" cap="none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sym typeface="Arial"/>
                </a:rPr>
                <a:t>        : </a:t>
              </a:r>
              <a:r>
                <a:rPr lang="en-US" altLang="ko-KR" b="1" dirty="0">
                  <a:solidFill>
                    <a:schemeClr val="dk2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Bootstrap4, Lombok, JSTL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</p:txBody>
        </p:sp>
        <p:pic>
          <p:nvPicPr>
            <p:cNvPr id="276" name="Google Shape;276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92081" y="2597970"/>
              <a:ext cx="5178425" cy="35751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7" name="Google Shape;277;p19"/>
          <p:cNvGrpSpPr/>
          <p:nvPr/>
        </p:nvGrpSpPr>
        <p:grpSpPr>
          <a:xfrm rot="5400000">
            <a:off x="8022431" y="-3548856"/>
            <a:ext cx="369888" cy="7969250"/>
            <a:chOff x="11783835" y="678528"/>
            <a:chExt cx="370108" cy="5198744"/>
          </a:xfrm>
        </p:grpSpPr>
        <p:sp>
          <p:nvSpPr>
            <p:cNvPr id="278" name="Google Shape;278;p19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79" name="Google Shape;279;p19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82" name="Google Shape;282;p19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rgbClr val="262626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84" name="Google Shape;284;p19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285" name="Google Shape;2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988" y="2917825"/>
            <a:ext cx="1541462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5138" y="2724150"/>
            <a:ext cx="17399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7650" y="4656138"/>
            <a:ext cx="1862138" cy="12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01238" y="4656138"/>
            <a:ext cx="804862" cy="116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2131AEE-50AC-4BE2-BF39-FD547E42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56" y="1411375"/>
            <a:ext cx="7658100" cy="4413162"/>
          </a:xfrm>
          <a:prstGeom prst="rect">
            <a:avLst/>
          </a:prstGeom>
        </p:spPr>
      </p:pic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1" name="Google Shape;984;p49">
            <a:extLst>
              <a:ext uri="{FF2B5EF4-FFF2-40B4-BE49-F238E27FC236}">
                <a16:creationId xmlns:a16="http://schemas.microsoft.com/office/drawing/2014/main" id="{85624085-C438-488B-ABEE-A868862B2F97}"/>
              </a:ext>
            </a:extLst>
          </p:cNvPr>
          <p:cNvSpPr/>
          <p:nvPr/>
        </p:nvSpPr>
        <p:spPr>
          <a:xfrm>
            <a:off x="6267450" y="6069013"/>
            <a:ext cx="931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CHECK</a:t>
            </a:r>
            <a:endParaRPr sz="16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grpSp>
        <p:nvGrpSpPr>
          <p:cNvPr id="32" name="Google Shape;902;p46">
            <a:extLst>
              <a:ext uri="{FF2B5EF4-FFF2-40B4-BE49-F238E27FC236}">
                <a16:creationId xmlns:a16="http://schemas.microsoft.com/office/drawing/2014/main" id="{BCE9404D-1283-4E21-AE43-E6F8EF495CB9}"/>
              </a:ext>
            </a:extLst>
          </p:cNvPr>
          <p:cNvGrpSpPr/>
          <p:nvPr/>
        </p:nvGrpSpPr>
        <p:grpSpPr>
          <a:xfrm>
            <a:off x="2727165" y="5756275"/>
            <a:ext cx="11659350" cy="863700"/>
            <a:chOff x="655638" y="5805488"/>
            <a:chExt cx="5611662" cy="863700"/>
          </a:xfrm>
        </p:grpSpPr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42EA9C0-C72F-45EB-88AD-154F59FFE0EC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D2EB4267-745C-4121-81F6-844964881182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587A31FC-B158-44E3-9C83-C04265108D84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사업자 요청 사항 상세보기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9678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23" name="Google Shape;944;p48">
            <a:extLst>
              <a:ext uri="{FF2B5EF4-FFF2-40B4-BE49-F238E27FC236}">
                <a16:creationId xmlns:a16="http://schemas.microsoft.com/office/drawing/2014/main" id="{DF472E36-8E5C-4635-9D4D-D268E59A0965}"/>
              </a:ext>
            </a:extLst>
          </p:cNvPr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24" name="Google Shape;945;p48">
              <a:extLst>
                <a:ext uri="{FF2B5EF4-FFF2-40B4-BE49-F238E27FC236}">
                  <a16:creationId xmlns:a16="http://schemas.microsoft.com/office/drawing/2014/main" id="{6990C0AF-A6D2-4D7C-941F-BC5CDDC309B9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5" name="Google Shape;946;p48">
              <a:extLst>
                <a:ext uri="{FF2B5EF4-FFF2-40B4-BE49-F238E27FC236}">
                  <a16:creationId xmlns:a16="http://schemas.microsoft.com/office/drawing/2014/main" id="{BC3DD7B4-A1BD-4466-84E6-D7CE2CDB78DF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6" name="Google Shape;947;p48">
              <a:extLst>
                <a:ext uri="{FF2B5EF4-FFF2-40B4-BE49-F238E27FC236}">
                  <a16:creationId xmlns:a16="http://schemas.microsoft.com/office/drawing/2014/main" id="{C853F46D-4B0F-407B-896D-8B8372F39AC0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예약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27" name="Google Shape;956;p48">
            <a:extLst>
              <a:ext uri="{FF2B5EF4-FFF2-40B4-BE49-F238E27FC236}">
                <a16:creationId xmlns:a16="http://schemas.microsoft.com/office/drawing/2014/main" id="{48281E73-B941-4344-9D00-960CABE7D688}"/>
              </a:ext>
            </a:extLst>
          </p:cNvPr>
          <p:cNvGrpSpPr/>
          <p:nvPr/>
        </p:nvGrpSpPr>
        <p:grpSpPr>
          <a:xfrm>
            <a:off x="6267450" y="5805488"/>
            <a:ext cx="5611750" cy="863700"/>
            <a:chOff x="6172200" y="5805488"/>
            <a:chExt cx="5611750" cy="863700"/>
          </a:xfrm>
        </p:grpSpPr>
        <p:sp>
          <p:nvSpPr>
            <p:cNvPr id="28" name="Google Shape;957;p48">
              <a:extLst>
                <a:ext uri="{FF2B5EF4-FFF2-40B4-BE49-F238E27FC236}">
                  <a16:creationId xmlns:a16="http://schemas.microsoft.com/office/drawing/2014/main" id="{8EF9C20D-B3C0-4C9D-92AC-B9FA08D83DD3}"/>
                </a:ext>
              </a:extLst>
            </p:cNvPr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9" name="Google Shape;958;p48">
              <a:extLst>
                <a:ext uri="{FF2B5EF4-FFF2-40B4-BE49-F238E27FC236}">
                  <a16:creationId xmlns:a16="http://schemas.microsoft.com/office/drawing/2014/main" id="{A3F1C074-62A6-4DC7-9205-65E4B6DA0C3B}"/>
                </a:ext>
              </a:extLst>
            </p:cNvPr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0" name="Google Shape;959;p48">
              <a:extLst>
                <a:ext uri="{FF2B5EF4-FFF2-40B4-BE49-F238E27FC236}">
                  <a16:creationId xmlns:a16="http://schemas.microsoft.com/office/drawing/2014/main" id="{C4730330-6B92-4FD4-BE08-11F5A0DA86B8}"/>
                </a:ext>
              </a:extLst>
            </p:cNvPr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체험 예약 상세보기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5DBEA3EA-19E8-4AB9-9BA8-71072953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" y="1696339"/>
            <a:ext cx="5825324" cy="346532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BF0A3-029B-4C58-9E82-086639B4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065" y="2392173"/>
            <a:ext cx="6322700" cy="21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5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23" name="Google Shape;944;p48">
            <a:extLst>
              <a:ext uri="{FF2B5EF4-FFF2-40B4-BE49-F238E27FC236}">
                <a16:creationId xmlns:a16="http://schemas.microsoft.com/office/drawing/2014/main" id="{DF472E36-8E5C-4635-9D4D-D268E59A0965}"/>
              </a:ext>
            </a:extLst>
          </p:cNvPr>
          <p:cNvGrpSpPr/>
          <p:nvPr/>
        </p:nvGrpSpPr>
        <p:grpSpPr>
          <a:xfrm>
            <a:off x="248888" y="5805488"/>
            <a:ext cx="5611662" cy="863700"/>
            <a:chOff x="655638" y="5805488"/>
            <a:chExt cx="5611662" cy="863700"/>
          </a:xfrm>
        </p:grpSpPr>
        <p:sp>
          <p:nvSpPr>
            <p:cNvPr id="24" name="Google Shape;945;p48">
              <a:extLst>
                <a:ext uri="{FF2B5EF4-FFF2-40B4-BE49-F238E27FC236}">
                  <a16:creationId xmlns:a16="http://schemas.microsoft.com/office/drawing/2014/main" id="{6990C0AF-A6D2-4D7C-941F-BC5CDDC309B9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5" name="Google Shape;946;p48">
              <a:extLst>
                <a:ext uri="{FF2B5EF4-FFF2-40B4-BE49-F238E27FC236}">
                  <a16:creationId xmlns:a16="http://schemas.microsoft.com/office/drawing/2014/main" id="{BC3DD7B4-A1BD-4466-84E6-D7CE2CDB78DF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26" name="Google Shape;947;p48">
              <a:extLst>
                <a:ext uri="{FF2B5EF4-FFF2-40B4-BE49-F238E27FC236}">
                  <a16:creationId xmlns:a16="http://schemas.microsoft.com/office/drawing/2014/main" id="{C853F46D-4B0F-407B-896D-8B8372F39AC0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예약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27" name="Google Shape;956;p48">
            <a:extLst>
              <a:ext uri="{FF2B5EF4-FFF2-40B4-BE49-F238E27FC236}">
                <a16:creationId xmlns:a16="http://schemas.microsoft.com/office/drawing/2014/main" id="{48281E73-B941-4344-9D00-960CABE7D688}"/>
              </a:ext>
            </a:extLst>
          </p:cNvPr>
          <p:cNvGrpSpPr/>
          <p:nvPr/>
        </p:nvGrpSpPr>
        <p:grpSpPr>
          <a:xfrm>
            <a:off x="6267450" y="5805488"/>
            <a:ext cx="5611750" cy="863700"/>
            <a:chOff x="6172200" y="5805488"/>
            <a:chExt cx="5611750" cy="863700"/>
          </a:xfrm>
        </p:grpSpPr>
        <p:sp>
          <p:nvSpPr>
            <p:cNvPr id="28" name="Google Shape;957;p48">
              <a:extLst>
                <a:ext uri="{FF2B5EF4-FFF2-40B4-BE49-F238E27FC236}">
                  <a16:creationId xmlns:a16="http://schemas.microsoft.com/office/drawing/2014/main" id="{8EF9C20D-B3C0-4C9D-92AC-B9FA08D83DD3}"/>
                </a:ext>
              </a:extLst>
            </p:cNvPr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9" name="Google Shape;958;p48">
              <a:extLst>
                <a:ext uri="{FF2B5EF4-FFF2-40B4-BE49-F238E27FC236}">
                  <a16:creationId xmlns:a16="http://schemas.microsoft.com/office/drawing/2014/main" id="{A3F1C074-62A6-4DC7-9205-65E4B6DA0C3B}"/>
                </a:ext>
              </a:extLst>
            </p:cNvPr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0" name="Google Shape;959;p48">
              <a:extLst>
                <a:ext uri="{FF2B5EF4-FFF2-40B4-BE49-F238E27FC236}">
                  <a16:creationId xmlns:a16="http://schemas.microsoft.com/office/drawing/2014/main" id="{C4730330-6B92-4FD4-BE08-11F5A0DA86B8}"/>
                </a:ext>
              </a:extLst>
            </p:cNvPr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호텔 예약 상세보기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FBCB7D93-30AD-4A89-868D-A3DA019C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" y="2005781"/>
            <a:ext cx="6111653" cy="311982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2E7F2E6-5ADB-4BEC-BD3D-CB57F493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596" y="1602658"/>
            <a:ext cx="5889142" cy="38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95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95" name="Google Shape;995;p50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00" name="Google Shape;1000;p50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01" name="Google Shape;1001;p50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2" name="Google Shape;1002;p50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3" name="Google Shape;1003;p50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4" name="Google Shape;1004;p50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5" name="Google Shape;1005;p50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06" name="Google Shape;1006;p50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07" name="Google Shape;1007;p50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08" name="Google Shape;1008;p50"/>
          <p:cNvSpPr/>
          <p:nvPr/>
        </p:nvSpPr>
        <p:spPr>
          <a:xfrm>
            <a:off x="8478846" y="3600418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1" name="Google Shape;984;p49">
            <a:extLst>
              <a:ext uri="{FF2B5EF4-FFF2-40B4-BE49-F238E27FC236}">
                <a16:creationId xmlns:a16="http://schemas.microsoft.com/office/drawing/2014/main" id="{85624085-C438-488B-ABEE-A868862B2F97}"/>
              </a:ext>
            </a:extLst>
          </p:cNvPr>
          <p:cNvSpPr/>
          <p:nvPr/>
        </p:nvSpPr>
        <p:spPr>
          <a:xfrm>
            <a:off x="6267450" y="6069013"/>
            <a:ext cx="9318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CHECK</a:t>
            </a:r>
            <a:endParaRPr sz="1600" b="0" i="0" u="none" strike="noStrike" cap="none" dirty="0">
              <a:solidFill>
                <a:schemeClr val="lt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grpSp>
        <p:nvGrpSpPr>
          <p:cNvPr id="32" name="Google Shape;902;p46">
            <a:extLst>
              <a:ext uri="{FF2B5EF4-FFF2-40B4-BE49-F238E27FC236}">
                <a16:creationId xmlns:a16="http://schemas.microsoft.com/office/drawing/2014/main" id="{BCE9404D-1283-4E21-AE43-E6F8EF495CB9}"/>
              </a:ext>
            </a:extLst>
          </p:cNvPr>
          <p:cNvGrpSpPr/>
          <p:nvPr/>
        </p:nvGrpSpPr>
        <p:grpSpPr>
          <a:xfrm>
            <a:off x="2201744" y="5602265"/>
            <a:ext cx="11659350" cy="863700"/>
            <a:chOff x="655638" y="5805488"/>
            <a:chExt cx="5611662" cy="863700"/>
          </a:xfrm>
        </p:grpSpPr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42EA9C0-C72F-45EB-88AD-154F59FFE0EC}"/>
                </a:ext>
              </a:extLst>
            </p:cNvPr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D2EB4267-745C-4121-81F6-844964881182}"/>
                </a:ext>
              </a:extLst>
            </p:cNvPr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587A31FC-B158-44E3-9C83-C04265108D84}"/>
                </a:ext>
              </a:extLst>
            </p:cNvPr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고객이 작성한 </a:t>
              </a:r>
              <a:r>
                <a:rPr lang="en-US" altLang="ko-KR" sz="1800" b="1" dirty="0" err="1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qna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 확인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34923362-906A-4188-AB57-F0B39E3E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824" y="1732302"/>
            <a:ext cx="6974920" cy="35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01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452FCCF-C597-4307-8A4B-69AF52CE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6" y="1313309"/>
            <a:ext cx="4690781" cy="45618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4E2FAC3-DDDB-4376-8C29-62F630FA0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38" y="1411375"/>
            <a:ext cx="4895958" cy="4513340"/>
          </a:xfrm>
          <a:prstGeom prst="rect">
            <a:avLst/>
          </a:prstGeom>
        </p:spPr>
      </p:pic>
      <p:sp>
        <p:nvSpPr>
          <p:cNvPr id="1020" name="Google Shape;1020;p51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021" name="Google Shape;1021;p51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22" name="Google Shape;1022;p51"/>
          <p:cNvGrpSpPr/>
          <p:nvPr/>
        </p:nvGrpSpPr>
        <p:grpSpPr>
          <a:xfrm>
            <a:off x="209538" y="5805488"/>
            <a:ext cx="5611662" cy="863700"/>
            <a:chOff x="655638" y="5805488"/>
            <a:chExt cx="5611662" cy="863700"/>
          </a:xfrm>
        </p:grpSpPr>
        <p:sp>
          <p:nvSpPr>
            <p:cNvPr id="1023" name="Google Shape;1023;p51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25" name="Google Shape;1025;p51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전시 소개 리스트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1026" name="Google Shape;1026;p51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27" name="Google Shape;1027;p51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8" name="Google Shape;1028;p51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9" name="Google Shape;1029;p51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0" name="Google Shape;1030;p51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1" name="Google Shape;1031;p51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2" name="Google Shape;1032;p51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3" name="Google Shape;1033;p51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034" name="Google Shape;1034;p51"/>
          <p:cNvGrpSpPr/>
          <p:nvPr/>
        </p:nvGrpSpPr>
        <p:grpSpPr>
          <a:xfrm>
            <a:off x="6207900" y="5805488"/>
            <a:ext cx="5611750" cy="863700"/>
            <a:chOff x="6172200" y="5805488"/>
            <a:chExt cx="5611750" cy="863700"/>
          </a:xfrm>
        </p:grpSpPr>
        <p:sp>
          <p:nvSpPr>
            <p:cNvPr id="1035" name="Google Shape;1035;p51"/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36" name="Google Shape;1036;p51"/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7" name="Google Shape;1037;p51"/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전시소개 상세보기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38" name="Google Shape;1038;p51"/>
          <p:cNvSpPr/>
          <p:nvPr/>
        </p:nvSpPr>
        <p:spPr>
          <a:xfrm>
            <a:off x="11017183" y="3944547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1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021" name="Google Shape;1021;p51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22" name="Google Shape;1022;p51"/>
          <p:cNvGrpSpPr/>
          <p:nvPr/>
        </p:nvGrpSpPr>
        <p:grpSpPr>
          <a:xfrm>
            <a:off x="67381" y="5876765"/>
            <a:ext cx="5611662" cy="863700"/>
            <a:chOff x="655638" y="5805488"/>
            <a:chExt cx="5611662" cy="863700"/>
          </a:xfrm>
        </p:grpSpPr>
        <p:sp>
          <p:nvSpPr>
            <p:cNvPr id="1023" name="Google Shape;1023;p51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25" name="Google Shape;1025;p51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전시 소개 수정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1026" name="Google Shape;1026;p51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27" name="Google Shape;1027;p51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8" name="Google Shape;1028;p51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9" name="Google Shape;1029;p51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0" name="Google Shape;1030;p51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1" name="Google Shape;1031;p51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2" name="Google Shape;1032;p51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3" name="Google Shape;1033;p51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034" name="Google Shape;1034;p51"/>
          <p:cNvGrpSpPr/>
          <p:nvPr/>
        </p:nvGrpSpPr>
        <p:grpSpPr>
          <a:xfrm>
            <a:off x="6207900" y="5805488"/>
            <a:ext cx="5611750" cy="863700"/>
            <a:chOff x="6172200" y="5805488"/>
            <a:chExt cx="5611750" cy="863700"/>
          </a:xfrm>
        </p:grpSpPr>
        <p:sp>
          <p:nvSpPr>
            <p:cNvPr id="1035" name="Google Shape;1035;p51"/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36" name="Google Shape;1036;p51"/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7" name="Google Shape;1037;p51"/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전시소개 삭제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38" name="Google Shape;1038;p51"/>
          <p:cNvSpPr/>
          <p:nvPr/>
        </p:nvSpPr>
        <p:spPr>
          <a:xfrm>
            <a:off x="11017183" y="3944547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C4E463-26D9-4D76-8EFC-419A5DABB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775" y="1690626"/>
            <a:ext cx="5895975" cy="35433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F04095B-DB9F-4C25-BB3F-E7D85641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523" y="2249343"/>
            <a:ext cx="591502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114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1579876-DF7C-419D-BA33-FFD2B1D18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0" y="3822556"/>
            <a:ext cx="5035206" cy="230919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0D549BD-C6E3-4598-8DAB-D31BADCD3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182" y="1310714"/>
            <a:ext cx="5222195" cy="4689997"/>
          </a:xfrm>
          <a:prstGeom prst="rect">
            <a:avLst/>
          </a:prstGeom>
        </p:spPr>
      </p:pic>
      <p:sp>
        <p:nvSpPr>
          <p:cNvPr id="1020" name="Google Shape;1020;p51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021" name="Google Shape;1021;p51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22" name="Google Shape;1022;p51"/>
          <p:cNvGrpSpPr/>
          <p:nvPr/>
        </p:nvGrpSpPr>
        <p:grpSpPr>
          <a:xfrm>
            <a:off x="67381" y="5876765"/>
            <a:ext cx="5611662" cy="863700"/>
            <a:chOff x="655638" y="5805488"/>
            <a:chExt cx="5611662" cy="863700"/>
          </a:xfrm>
        </p:grpSpPr>
        <p:sp>
          <p:nvSpPr>
            <p:cNvPr id="1023" name="Google Shape;1023;p51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25" name="Google Shape;1025;p51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공지사항 작성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1026" name="Google Shape;1026;p51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27" name="Google Shape;1027;p51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8" name="Google Shape;1028;p51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9" name="Google Shape;1029;p51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0" name="Google Shape;1030;p51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1" name="Google Shape;1031;p51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2" name="Google Shape;1032;p51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3" name="Google Shape;1033;p51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034" name="Google Shape;1034;p51"/>
          <p:cNvGrpSpPr/>
          <p:nvPr/>
        </p:nvGrpSpPr>
        <p:grpSpPr>
          <a:xfrm>
            <a:off x="6207900" y="5805488"/>
            <a:ext cx="5611750" cy="863700"/>
            <a:chOff x="6172200" y="5805488"/>
            <a:chExt cx="5611750" cy="863700"/>
          </a:xfrm>
        </p:grpSpPr>
        <p:sp>
          <p:nvSpPr>
            <p:cNvPr id="1035" name="Google Shape;1035;p51"/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36" name="Google Shape;1036;p51"/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7" name="Google Shape;1037;p51"/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공지사항 상세보기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38" name="Google Shape;1038;p51"/>
          <p:cNvSpPr/>
          <p:nvPr/>
        </p:nvSpPr>
        <p:spPr>
          <a:xfrm>
            <a:off x="11017183" y="3944547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C8E04E4-AD86-4F6F-B117-B7E96E1B0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58" y="1330152"/>
            <a:ext cx="4249115" cy="24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220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1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021" name="Google Shape;1021;p51"/>
          <p:cNvSpPr txBox="1"/>
          <p:nvPr/>
        </p:nvSpPr>
        <p:spPr>
          <a:xfrm>
            <a:off x="488950" y="765175"/>
            <a:ext cx="210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구현화면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1022" name="Google Shape;1022;p51"/>
          <p:cNvGrpSpPr/>
          <p:nvPr/>
        </p:nvGrpSpPr>
        <p:grpSpPr>
          <a:xfrm>
            <a:off x="67381" y="5876765"/>
            <a:ext cx="5611662" cy="863700"/>
            <a:chOff x="655638" y="5805488"/>
            <a:chExt cx="5611662" cy="863700"/>
          </a:xfrm>
        </p:grpSpPr>
        <p:sp>
          <p:nvSpPr>
            <p:cNvPr id="1023" name="Google Shape;1023;p51"/>
            <p:cNvSpPr/>
            <p:nvPr/>
          </p:nvSpPr>
          <p:spPr>
            <a:xfrm>
              <a:off x="655638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655638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25" name="Google Shape;1025;p51"/>
            <p:cNvSpPr txBox="1"/>
            <p:nvPr/>
          </p:nvSpPr>
          <p:spPr>
            <a:xfrm>
              <a:off x="1676400" y="6015038"/>
              <a:ext cx="4590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공지사항 수정</a:t>
              </a:r>
              <a:endParaRPr sz="18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</p:grpSp>
      <p:grpSp>
        <p:nvGrpSpPr>
          <p:cNvPr id="1026" name="Google Shape;1026;p51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1027" name="Google Shape;1027;p51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8" name="Google Shape;1028;p51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29" name="Google Shape;1029;p51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0" name="Google Shape;1030;p51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1" name="Google Shape;1031;p51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1032" name="Google Shape;1032;p51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3" name="Google Shape;1033;p51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grpSp>
        <p:nvGrpSpPr>
          <p:cNvPr id="1034" name="Google Shape;1034;p51"/>
          <p:cNvGrpSpPr/>
          <p:nvPr/>
        </p:nvGrpSpPr>
        <p:grpSpPr>
          <a:xfrm>
            <a:off x="6207900" y="5805488"/>
            <a:ext cx="5611750" cy="863700"/>
            <a:chOff x="6172200" y="5805488"/>
            <a:chExt cx="5611750" cy="863700"/>
          </a:xfrm>
        </p:grpSpPr>
        <p:sp>
          <p:nvSpPr>
            <p:cNvPr id="1035" name="Google Shape;1035;p51"/>
            <p:cNvSpPr/>
            <p:nvPr/>
          </p:nvSpPr>
          <p:spPr>
            <a:xfrm>
              <a:off x="6172200" y="5805488"/>
              <a:ext cx="931800" cy="86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36" name="Google Shape;1036;p51"/>
            <p:cNvSpPr/>
            <p:nvPr/>
          </p:nvSpPr>
          <p:spPr>
            <a:xfrm>
              <a:off x="6172200" y="6069013"/>
              <a:ext cx="9318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CHECK</a:t>
              </a:r>
              <a:endParaRPr sz="16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1037" name="Google Shape;1037;p51"/>
            <p:cNvSpPr txBox="1"/>
            <p:nvPr/>
          </p:nvSpPr>
          <p:spPr>
            <a:xfrm>
              <a:off x="7194550" y="6015038"/>
              <a:ext cx="4589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[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관리자</a:t>
              </a:r>
              <a:r>
                <a:rPr lang="en-US" altLang="ko-KR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] </a:t>
              </a:r>
              <a:r>
                <a:rPr lang="ko-KR" altLang="en-US" sz="1800" b="1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</a:rPr>
                <a:t>공지사항 삭제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1038" name="Google Shape;1038;p51"/>
          <p:cNvSpPr/>
          <p:nvPr/>
        </p:nvSpPr>
        <p:spPr>
          <a:xfrm>
            <a:off x="11017183" y="3944547"/>
            <a:ext cx="7557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0" i="0" u="none" strike="noStrike" cap="none" dirty="0">
                <a:solidFill>
                  <a:schemeClr val="lt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이미지</a:t>
            </a:r>
            <a:endParaRPr sz="1800" b="0" i="0" u="none" strike="noStrike" cap="none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E5A6692-ABF2-4D61-B4C1-5C212FA7D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5" y="2150231"/>
            <a:ext cx="5117690" cy="27720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C80870-D937-465C-BC92-04D33A497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719" y="2634431"/>
            <a:ext cx="599122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183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1"/>
          <p:cNvSpPr/>
          <p:nvPr/>
        </p:nvSpPr>
        <p:spPr>
          <a:xfrm>
            <a:off x="0" y="-4763"/>
            <a:ext cx="12192000" cy="620713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63" name="Google Shape;563;p31"/>
          <p:cNvSpPr txBox="1"/>
          <p:nvPr/>
        </p:nvSpPr>
        <p:spPr>
          <a:xfrm>
            <a:off x="488950" y="765175"/>
            <a:ext cx="4494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프로젝트를 마치며…</a:t>
            </a:r>
            <a:endParaRPr sz="3600" b="0" i="0" u="none" strike="noStrike" cap="none" dirty="0">
              <a:solidFill>
                <a:srgbClr val="3F3F3F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564" name="Google Shape;564;p31"/>
          <p:cNvSpPr txBox="1"/>
          <p:nvPr/>
        </p:nvSpPr>
        <p:spPr>
          <a:xfrm>
            <a:off x="819164" y="1700808"/>
            <a:ext cx="5131057" cy="170597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565" name="Google Shape;565;p31"/>
          <p:cNvSpPr txBox="1"/>
          <p:nvPr/>
        </p:nvSpPr>
        <p:spPr>
          <a:xfrm>
            <a:off x="824752" y="3535852"/>
            <a:ext cx="5131057" cy="226517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566" name="Google Shape;566;p31"/>
          <p:cNvSpPr txBox="1"/>
          <p:nvPr/>
        </p:nvSpPr>
        <p:spPr>
          <a:xfrm>
            <a:off x="6102205" y="1700807"/>
            <a:ext cx="5131057" cy="24546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567" name="Google Shape;567;p31"/>
          <p:cNvSpPr txBox="1"/>
          <p:nvPr/>
        </p:nvSpPr>
        <p:spPr>
          <a:xfrm>
            <a:off x="6122010" y="4388840"/>
            <a:ext cx="5131057" cy="24546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568" name="Google Shape;568;p31"/>
          <p:cNvSpPr txBox="1"/>
          <p:nvPr/>
        </p:nvSpPr>
        <p:spPr>
          <a:xfrm>
            <a:off x="1180987" y="1870075"/>
            <a:ext cx="4751387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ko-KR" altLang="en-US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최성석 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–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고객 정보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, </a:t>
            </a:r>
            <a:r>
              <a:rPr lang="en-US" altLang="ko-KR" sz="1500" b="0" i="0" u="none" strike="noStrike" cap="none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qna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답변 알람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, 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총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결제금액 차트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, 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휴면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계정 자동 전환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관심상품 등록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고객이 작성한 </a:t>
            </a:r>
            <a:r>
              <a:rPr lang="en-US" altLang="ko-KR" sz="1500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qna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의 답글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댓글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후기 작성</a:t>
            </a:r>
            <a:endParaRPr lang="ko-KR" altLang="en-US" sz="15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sp>
        <p:nvSpPr>
          <p:cNvPr id="569" name="Google Shape;569;p31"/>
          <p:cNvSpPr txBox="1"/>
          <p:nvPr/>
        </p:nvSpPr>
        <p:spPr>
          <a:xfrm>
            <a:off x="1179331" y="2502462"/>
            <a:ext cx="4554537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팀 프로젝트를 진행 하면서 협업을 하는 것에 대한 경험을 얻을 수 있었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고 개발자라는 꿈에 한발짝 다가 갈수 있어서 좋았습니다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 </a:t>
            </a:r>
            <a:endParaRPr sz="16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570" name="Google Shape;570;p31"/>
          <p:cNvCxnSpPr/>
          <p:nvPr/>
        </p:nvCxnSpPr>
        <p:spPr>
          <a:xfrm>
            <a:off x="1293868" y="2502462"/>
            <a:ext cx="4418013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1" name="Google Shape;571;p31"/>
          <p:cNvSpPr/>
          <p:nvPr/>
        </p:nvSpPr>
        <p:spPr>
          <a:xfrm>
            <a:off x="1047750" y="1947863"/>
            <a:ext cx="96838" cy="1095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 rot="5400000">
            <a:off x="8022431" y="-3539331"/>
            <a:ext cx="369888" cy="7969250"/>
            <a:chOff x="11783835" y="678528"/>
            <a:chExt cx="370108" cy="5198744"/>
          </a:xfrm>
        </p:grpSpPr>
        <p:sp>
          <p:nvSpPr>
            <p:cNvPr id="573" name="Google Shape;573;p31"/>
            <p:cNvSpPr/>
            <p:nvPr/>
          </p:nvSpPr>
          <p:spPr>
            <a:xfrm rot="-5400000" flipH="1">
              <a:off x="11537041" y="5260370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 rot="-5400000" flipH="1">
              <a:off x="11536006" y="4541659"/>
              <a:ext cx="865767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 rot="-5400000" flipH="1">
              <a:off x="11537041" y="3822948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76" name="Google Shape;576;p31"/>
            <p:cNvSpPr/>
            <p:nvPr/>
          </p:nvSpPr>
          <p:spPr>
            <a:xfrm rot="-5400000" flipH="1">
              <a:off x="11537041" y="3120807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77" name="Google Shape;577;p31"/>
            <p:cNvSpPr/>
            <p:nvPr/>
          </p:nvSpPr>
          <p:spPr>
            <a:xfrm rot="-5400000" flipH="1">
              <a:off x="11535488" y="2431611"/>
              <a:ext cx="866803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578" name="Google Shape;578;p31"/>
            <p:cNvSpPr/>
            <p:nvPr/>
          </p:nvSpPr>
          <p:spPr>
            <a:xfrm rot="-5400000" flipH="1">
              <a:off x="11537041" y="1666816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D9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dk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579" name="Google Shape;579;p31"/>
            <p:cNvSpPr/>
            <p:nvPr/>
          </p:nvSpPr>
          <p:spPr>
            <a:xfrm rot="-5400000" flipH="1">
              <a:off x="11537041" y="925322"/>
              <a:ext cx="863696" cy="370108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580" name="Google Shape;580;p31"/>
          <p:cNvSpPr txBox="1"/>
          <p:nvPr/>
        </p:nvSpPr>
        <p:spPr>
          <a:xfrm>
            <a:off x="6389442" y="1805541"/>
            <a:ext cx="4752975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배지환</a:t>
            </a:r>
            <a:r>
              <a:rPr lang="ko-KR" altLang="en-US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– (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댓글 후기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결제금액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 count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출력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en-US" altLang="ko-KR" sz="1500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qna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게시글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실시간 호텔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체험 등록 리스트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메인페이지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신상 상품 리스트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인기상품 리스트</a:t>
            </a:r>
            <a:endParaRPr lang="ko-KR" altLang="en-US" sz="15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sp>
        <p:nvSpPr>
          <p:cNvPr id="581" name="Google Shape;581;p31"/>
          <p:cNvSpPr txBox="1"/>
          <p:nvPr/>
        </p:nvSpPr>
        <p:spPr>
          <a:xfrm>
            <a:off x="6341945" y="2426453"/>
            <a:ext cx="45546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팀프로젝트에 대한 걱정을 많이 했지만 </a:t>
            </a:r>
            <a:r>
              <a:rPr lang="ko-KR" altLang="en-US" sz="1600" dirty="0" err="1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걱장했던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것보다 팀 프로젝트에서 배운 것들이 너무 많았습니다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내게 있어서 많이 부족한 부분들이 다른 팀원들에 의해 메워지는 것을 보면서 팀 프로젝트에 중요성을 알게 되었습니다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  <a:endParaRPr lang="ko-KR" altLang="en-US" sz="16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582" name="Google Shape;582;p31"/>
          <p:cNvCxnSpPr/>
          <p:nvPr/>
        </p:nvCxnSpPr>
        <p:spPr>
          <a:xfrm>
            <a:off x="6478533" y="2412012"/>
            <a:ext cx="4418012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3" name="Google Shape;583;p31"/>
          <p:cNvSpPr/>
          <p:nvPr/>
        </p:nvSpPr>
        <p:spPr>
          <a:xfrm>
            <a:off x="6310313" y="1947863"/>
            <a:ext cx="96900" cy="109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84" name="Google Shape;584;p31"/>
          <p:cNvSpPr txBox="1"/>
          <p:nvPr/>
        </p:nvSpPr>
        <p:spPr>
          <a:xfrm>
            <a:off x="6426201" y="4575900"/>
            <a:ext cx="4752975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안성진</a:t>
            </a:r>
            <a:r>
              <a:rPr lang="ko-KR" altLang="en-US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– 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QNA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답글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공지사항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회원 리스트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테마 별 리스트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구독 정보 출력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신규 가입자 리스트</a:t>
            </a:r>
            <a:endParaRPr lang="ko-KR" altLang="en-US" sz="1500" dirty="0"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85" name="Google Shape;585;p31"/>
          <p:cNvSpPr txBox="1"/>
          <p:nvPr/>
        </p:nvSpPr>
        <p:spPr>
          <a:xfrm>
            <a:off x="6409507" y="5286980"/>
            <a:ext cx="4556062" cy="10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처음으로 경험하는 협업 프로젝트라서 어떻게 해야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할지 막막하고 어려웠지만 팀원들과 원활한 소통과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팀원들의 도움으로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하나씩 개발을 하다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보니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개발의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재미와 몰랐던 것들을 많이 알게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되어 너무 좋았습니다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  <a:endParaRPr sz="16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586" name="Google Shape;586;p31"/>
          <p:cNvCxnSpPr/>
          <p:nvPr/>
        </p:nvCxnSpPr>
        <p:spPr>
          <a:xfrm>
            <a:off x="6547557" y="5127972"/>
            <a:ext cx="4418012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7" name="Google Shape;587;p31"/>
          <p:cNvSpPr/>
          <p:nvPr/>
        </p:nvSpPr>
        <p:spPr>
          <a:xfrm>
            <a:off x="6303276" y="4592882"/>
            <a:ext cx="96900" cy="109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88" name="Google Shape;588;p31"/>
          <p:cNvSpPr txBox="1"/>
          <p:nvPr/>
        </p:nvSpPr>
        <p:spPr>
          <a:xfrm>
            <a:off x="1197321" y="3779238"/>
            <a:ext cx="475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최인호</a:t>
            </a:r>
            <a:r>
              <a:rPr lang="ko-KR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–</a:t>
            </a:r>
            <a:r>
              <a:rPr 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관리자 정보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사업자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&amp;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여행작가 회원가입 요청 승인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관리자 분기별 수익 차트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해시태그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메인페이지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최신 전시소개 리스트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고객 휴면 전환</a:t>
            </a:r>
            <a:endParaRPr sz="1500" b="0" i="0" u="none" strike="noStrike" cap="none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  <a:sym typeface="Arial"/>
            </a:endParaRPr>
          </a:p>
        </p:txBody>
      </p:sp>
      <p:sp>
        <p:nvSpPr>
          <p:cNvPr id="589" name="Google Shape;589;p31"/>
          <p:cNvSpPr txBox="1"/>
          <p:nvPr/>
        </p:nvSpPr>
        <p:spPr>
          <a:xfrm>
            <a:off x="1142858" y="4474707"/>
            <a:ext cx="47007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팀 프로젝트를 진행하며 팀원 간의 소통이 잘 이루어졌고</a:t>
            </a:r>
            <a:r>
              <a:rPr lang="en-US" altLang="ko-KR" sz="16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sz="16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서로 도우려는 모습이 보이며 꼼꼼한 개발을 진행할 수 있어서 좋았습니다</a:t>
            </a:r>
            <a:r>
              <a:rPr lang="en-US" altLang="ko-KR" sz="16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 </a:t>
            </a:r>
            <a:r>
              <a:rPr lang="ko-KR" altLang="en-US" sz="16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앞으로도 팀원 간의 소통을 통해 원활한 개발을 할 수 있는 개발자가 되었으면 좋겠습니다</a:t>
            </a:r>
            <a:r>
              <a:rPr lang="en-US" altLang="ko-KR" sz="1600" dirty="0"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  <a:endParaRPr sz="160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cxnSp>
        <p:nvCxnSpPr>
          <p:cNvPr id="590" name="Google Shape;590;p31"/>
          <p:cNvCxnSpPr/>
          <p:nvPr/>
        </p:nvCxnSpPr>
        <p:spPr>
          <a:xfrm>
            <a:off x="1247593" y="4383924"/>
            <a:ext cx="4418012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1" name="Google Shape;591;p31"/>
          <p:cNvSpPr/>
          <p:nvPr/>
        </p:nvSpPr>
        <p:spPr>
          <a:xfrm>
            <a:off x="1060450" y="3709988"/>
            <a:ext cx="95400" cy="109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2"/>
          <p:cNvSpPr/>
          <p:nvPr/>
        </p:nvSpPr>
        <p:spPr>
          <a:xfrm>
            <a:off x="0" y="-4763"/>
            <a:ext cx="12192000" cy="620700"/>
          </a:xfrm>
          <a:prstGeom prst="rect">
            <a:avLst/>
          </a:prstGeom>
          <a:gradFill>
            <a:gsLst>
              <a:gs pos="0">
                <a:srgbClr val="007635"/>
              </a:gs>
              <a:gs pos="100000">
                <a:srgbClr val="004D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98" name="Google Shape;598;p32"/>
          <p:cNvSpPr txBox="1"/>
          <p:nvPr/>
        </p:nvSpPr>
        <p:spPr>
          <a:xfrm>
            <a:off x="488950" y="765175"/>
            <a:ext cx="4494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프로젝트를 마치며…</a:t>
            </a:r>
            <a:endParaRPr sz="3600" b="0" i="0" u="none" strike="noStrike" cap="none" dirty="0">
              <a:solidFill>
                <a:srgbClr val="3F3F3F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599" name="Google Shape;599;p32"/>
          <p:cNvSpPr txBox="1"/>
          <p:nvPr/>
        </p:nvSpPr>
        <p:spPr>
          <a:xfrm>
            <a:off x="819164" y="1700808"/>
            <a:ext cx="5131200" cy="1706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600" name="Google Shape;600;p32"/>
          <p:cNvSpPr txBox="1"/>
          <p:nvPr/>
        </p:nvSpPr>
        <p:spPr>
          <a:xfrm>
            <a:off x="824752" y="3535853"/>
            <a:ext cx="5131200" cy="22160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601" name="Google Shape;601;p32"/>
          <p:cNvSpPr txBox="1"/>
          <p:nvPr/>
        </p:nvSpPr>
        <p:spPr>
          <a:xfrm>
            <a:off x="6102205" y="1700807"/>
            <a:ext cx="5131200" cy="23553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6945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602" name="Google Shape;602;p32"/>
          <p:cNvSpPr txBox="1"/>
          <p:nvPr/>
        </p:nvSpPr>
        <p:spPr>
          <a:xfrm>
            <a:off x="1163638" y="1811338"/>
            <a:ext cx="47514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공수현</a:t>
            </a:r>
            <a:r>
              <a:rPr lang="ko-KR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-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ko-KR" altLang="en-US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호텔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en-US" altLang="ko-KR" dirty="0" err="1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api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구현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호텔 등록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수정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삭제</a:t>
            </a:r>
            <a:endParaRPr lang="en-US" altLang="ko-KR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사업자 정보 수정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호텔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객실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상세보기</a:t>
            </a:r>
            <a:r>
              <a:rPr lang="en-US" altLang="ko-KR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호텔 차트</a:t>
            </a:r>
            <a:endParaRPr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603" name="Google Shape;603;p32"/>
          <p:cNvSpPr txBox="1"/>
          <p:nvPr/>
        </p:nvSpPr>
        <p:spPr>
          <a:xfrm>
            <a:off x="1158888" y="2346783"/>
            <a:ext cx="45546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 </a:t>
            </a:r>
            <a:r>
              <a:rPr lang="ko-KR" altLang="en-US" sz="16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팀 프로젝트를 하며 부족한 점이 많았지만 팀원들 함께 문제를 해결하며 실력을 향상할 수 있었던 경험이었습니다</a:t>
            </a:r>
            <a:r>
              <a:rPr lang="en-US" altLang="ko-KR" sz="16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. </a:t>
            </a:r>
            <a:r>
              <a:rPr lang="ko-KR" altLang="en-US" sz="16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팀원들과 함께 프로젝트를 완성하게 되어 뿌듯합니다</a:t>
            </a:r>
            <a:r>
              <a:rPr lang="en-US" altLang="ko-KR" sz="1600" b="0" i="0" u="none" strike="noStrike" cap="none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.</a:t>
            </a:r>
            <a:endParaRPr sz="1600" b="0" i="0" u="none" strike="noStrike" cap="none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cxnSp>
        <p:nvCxnSpPr>
          <p:cNvPr id="604" name="Google Shape;604;p32"/>
          <p:cNvCxnSpPr/>
          <p:nvPr/>
        </p:nvCxnSpPr>
        <p:spPr>
          <a:xfrm>
            <a:off x="1216025" y="2276475"/>
            <a:ext cx="44181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5" name="Google Shape;605;p32"/>
          <p:cNvSpPr/>
          <p:nvPr/>
        </p:nvSpPr>
        <p:spPr>
          <a:xfrm>
            <a:off x="1047750" y="1871663"/>
            <a:ext cx="96900" cy="109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607" name="Google Shape;607;p32"/>
          <p:cNvGrpSpPr/>
          <p:nvPr/>
        </p:nvGrpSpPr>
        <p:grpSpPr>
          <a:xfrm rot="5400000">
            <a:off x="8022443" y="-3539307"/>
            <a:ext cx="369978" cy="7969161"/>
            <a:chOff x="11783835" y="678528"/>
            <a:chExt cx="370200" cy="5198748"/>
          </a:xfrm>
        </p:grpSpPr>
        <p:sp>
          <p:nvSpPr>
            <p:cNvPr id="608" name="Google Shape;608;p32"/>
            <p:cNvSpPr/>
            <p:nvPr/>
          </p:nvSpPr>
          <p:spPr>
            <a:xfrm rot="-5400000" flipH="1">
              <a:off x="11537085" y="5260326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개요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 rot="-5400000" flipH="1">
              <a:off x="11536035" y="4541630"/>
              <a:ext cx="8658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참여인원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 rot="-5400000" flipH="1">
              <a:off x="11537085" y="3822904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일정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 rot="-5400000" flipH="1">
              <a:off x="11537085" y="3120763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구성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 rot="-5400000" flipH="1">
              <a:off x="11535585" y="2431513"/>
              <a:ext cx="866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제안/내용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 rot="-5400000" flipH="1">
              <a:off x="11537085" y="1666772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D9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dk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구현화면</a:t>
              </a:r>
              <a:endParaRPr sz="1500" b="0" i="0" u="none" strike="noStrike" cap="none" dirty="0">
                <a:solidFill>
                  <a:schemeClr val="dk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 rot="-5400000" flipH="1">
              <a:off x="11537085" y="925278"/>
              <a:ext cx="863700" cy="3702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500" b="0" i="0" u="none" strike="noStrike" cap="none" dirty="0">
                  <a:solidFill>
                    <a:schemeClr val="lt1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소감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sp>
        <p:nvSpPr>
          <p:cNvPr id="615" name="Google Shape;615;p32"/>
          <p:cNvSpPr txBox="1"/>
          <p:nvPr/>
        </p:nvSpPr>
        <p:spPr>
          <a:xfrm>
            <a:off x="6397625" y="1811338"/>
            <a:ext cx="475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문현준</a:t>
            </a:r>
            <a:r>
              <a:rPr lang="ko-KR" altLang="en-US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 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–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체험 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API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구현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 err="1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첼험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등록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정보 수정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삭제</a:t>
            </a:r>
            <a:endParaRPr lang="en-US" altLang="ko-KR" sz="1500" dirty="0">
              <a:solidFill>
                <a:srgbClr val="26262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체험 상세보기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, </a:t>
            </a:r>
            <a:r>
              <a:rPr lang="ko-KR" altLang="en-US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체험 차트</a:t>
            </a:r>
          </a:p>
        </p:txBody>
      </p:sp>
      <p:cxnSp>
        <p:nvCxnSpPr>
          <p:cNvPr id="617" name="Google Shape;617;p32"/>
          <p:cNvCxnSpPr/>
          <p:nvPr/>
        </p:nvCxnSpPr>
        <p:spPr>
          <a:xfrm>
            <a:off x="6426276" y="2553858"/>
            <a:ext cx="44181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8" name="Google Shape;618;p32"/>
          <p:cNvSpPr/>
          <p:nvPr/>
        </p:nvSpPr>
        <p:spPr>
          <a:xfrm>
            <a:off x="6310313" y="1947863"/>
            <a:ext cx="96900" cy="109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19" name="Google Shape;619;p32"/>
          <p:cNvSpPr txBox="1"/>
          <p:nvPr/>
        </p:nvSpPr>
        <p:spPr>
          <a:xfrm>
            <a:off x="1174750" y="3649663"/>
            <a:ext cx="47529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전성현 </a:t>
            </a:r>
            <a:r>
              <a:rPr lang="en-US" altLang="ko-KR" sz="1500" b="0" i="0" u="none" strike="noStrike" cap="none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rPr>
              <a:t>–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정보 수정 및 로그아웃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회원탈퇴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여행작가 체험 추천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숙소 추천</a:t>
            </a:r>
            <a:r>
              <a:rPr lang="en-US" altLang="ko-KR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500" dirty="0">
                <a:solidFill>
                  <a:srgbClr val="26262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여행작가 페이지에 댓글이 달린 추천 게시글 출력</a:t>
            </a:r>
          </a:p>
        </p:txBody>
      </p:sp>
      <p:sp>
        <p:nvSpPr>
          <p:cNvPr id="620" name="Google Shape;620;p32"/>
          <p:cNvSpPr txBox="1"/>
          <p:nvPr/>
        </p:nvSpPr>
        <p:spPr>
          <a:xfrm>
            <a:off x="1163638" y="4281917"/>
            <a:ext cx="47007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팀프로젝트를 진행 하면서 소통을 통해 혼자서 해결하지 못한 부분이나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어려운 부분을 해결 할 수 있어서 좋았고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개발을 진행하면서 미쳐 알지 못했던 것과 새로 배울 수 있는 계기가 된 것 같아 뜻깊은 </a:t>
            </a:r>
            <a:r>
              <a:rPr lang="ko-KR" altLang="en-US" sz="1600" dirty="0" err="1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시간이였습니다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  <a:endParaRPr sz="1600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cxnSp>
        <p:nvCxnSpPr>
          <p:cNvPr id="621" name="Google Shape;621;p32"/>
          <p:cNvCxnSpPr/>
          <p:nvPr/>
        </p:nvCxnSpPr>
        <p:spPr>
          <a:xfrm>
            <a:off x="1216025" y="4281917"/>
            <a:ext cx="44181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2" name="Google Shape;622;p32"/>
          <p:cNvSpPr/>
          <p:nvPr/>
        </p:nvSpPr>
        <p:spPr>
          <a:xfrm>
            <a:off x="1060450" y="3786188"/>
            <a:ext cx="95400" cy="1095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" name="Google Shape;620;p32">
            <a:extLst>
              <a:ext uri="{FF2B5EF4-FFF2-40B4-BE49-F238E27FC236}">
                <a16:creationId xmlns:a16="http://schemas.microsoft.com/office/drawing/2014/main" id="{D2088FA3-4833-4C63-8F32-54C6B6794426}"/>
              </a:ext>
            </a:extLst>
          </p:cNvPr>
          <p:cNvSpPr txBox="1"/>
          <p:nvPr/>
        </p:nvSpPr>
        <p:spPr>
          <a:xfrm>
            <a:off x="6330825" y="2714139"/>
            <a:ext cx="47007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프로젝트를 팀원끼리 소통하면서 실무에 가까운</a:t>
            </a:r>
          </a:p>
          <a:p>
            <a:pPr lvl="0" algn="just"/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작업도 해보고 다양한 경험을 쌓았습니다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 </a:t>
            </a:r>
            <a:r>
              <a:rPr lang="ko-KR" altLang="en-US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제가 몰랐던 부분도 리뷰를 통해 다양한 방법을 배웠던  시간이었습니다</a:t>
            </a:r>
            <a:r>
              <a:rPr lang="en-US" altLang="ko-KR" sz="1600" dirty="0">
                <a:solidFill>
                  <a:srgbClr val="26262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.</a:t>
            </a:r>
            <a:endParaRPr lang="ko-KR" altLang="en-US" sz="1600" dirty="0">
              <a:solidFill>
                <a:srgbClr val="26262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52553756-619F-4882-A015-74488BA8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56" y="5104762"/>
            <a:ext cx="2024550" cy="133474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DB4ECD0C-DFA0-4A45-B674-896C19C46F58}"/>
              </a:ext>
            </a:extLst>
          </p:cNvPr>
          <p:cNvGrpSpPr/>
          <p:nvPr/>
        </p:nvGrpSpPr>
        <p:grpSpPr>
          <a:xfrm>
            <a:off x="9195612" y="3478850"/>
            <a:ext cx="2016872" cy="1518212"/>
            <a:chOff x="1474093" y="0"/>
            <a:chExt cx="9242227" cy="685800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DF236F1-FA0D-44F0-A77E-9BA2E88BC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4093" y="0"/>
              <a:ext cx="9242227" cy="685800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F52EBFF0-F22D-4B93-8A4C-2DA59966A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607" y="765175"/>
              <a:ext cx="1623599" cy="224229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5F59281-F15C-416C-8471-9301B94A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1872" y="756132"/>
              <a:ext cx="1679226" cy="2288322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EB67A66-DCF8-486C-848D-26F7DD8FD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6735" y="785670"/>
              <a:ext cx="1625625" cy="2253415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158C78E-89E3-4805-9E66-2C6639B5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0607" y="3780000"/>
              <a:ext cx="1656484" cy="229909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A51A00C-2286-434B-B930-0DBB14C6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92728" y="3798592"/>
              <a:ext cx="1696836" cy="227408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432F906-2F86-49F8-8020-47AA82A48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5201" y="3818675"/>
              <a:ext cx="1680519" cy="2242475"/>
            </a:xfrm>
            <a:prstGeom prst="rect">
              <a:avLst/>
            </a:prstGeom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598FF0F3-5189-4E08-8592-E8371AF545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7763" y="1938968"/>
            <a:ext cx="2089243" cy="12779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96D6AE6-9220-4C55-91FE-6E12ECA3C7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8857" y="3504111"/>
            <a:ext cx="2124133" cy="133474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DDA64A-58C2-48CC-9214-C8215DCAC0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3622" y="1938968"/>
            <a:ext cx="2098862" cy="1392190"/>
          </a:xfrm>
          <a:prstGeom prst="rect">
            <a:avLst/>
          </a:prstGeom>
        </p:spPr>
      </p:pic>
      <p:grpSp>
        <p:nvGrpSpPr>
          <p:cNvPr id="293" name="Google Shape;293;p20"/>
          <p:cNvGrpSpPr/>
          <p:nvPr/>
        </p:nvGrpSpPr>
        <p:grpSpPr>
          <a:xfrm>
            <a:off x="622308" y="2174971"/>
            <a:ext cx="8556742" cy="3991117"/>
            <a:chOff x="694606" y="2174552"/>
            <a:chExt cx="8165610" cy="3990718"/>
          </a:xfrm>
        </p:grpSpPr>
        <p:sp>
          <p:nvSpPr>
            <p:cNvPr id="294" name="Google Shape;294;p20"/>
            <p:cNvSpPr txBox="1"/>
            <p:nvPr/>
          </p:nvSpPr>
          <p:spPr>
            <a:xfrm>
              <a:off x="742727" y="2597970"/>
              <a:ext cx="4766700" cy="35673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70650" tIns="70650" rIns="70650" bIns="44850" anchor="t" anchorCtr="0">
              <a:noAutofit/>
            </a:bodyPr>
            <a:lstStyle/>
            <a:p>
              <a:pPr marL="84095" marR="0" lvl="0" indent="-28025" algn="l" rtl="0">
                <a:spcBef>
                  <a:spcPts val="0"/>
                </a:spcBef>
                <a:spcAft>
                  <a:spcPts val="0"/>
                </a:spcAft>
                <a:buClr>
                  <a:srgbClr val="A1A1A1"/>
                </a:buClr>
                <a:buSzPts val="883"/>
                <a:buFont typeface="Arial"/>
                <a:buNone/>
              </a:pPr>
              <a:endParaRPr sz="883" b="0" i="0" u="none" strike="noStrike" cap="none" dirty="0">
                <a:solidFill>
                  <a:srgbClr val="FF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sym typeface="Arial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94606" y="2174552"/>
              <a:ext cx="2164800" cy="319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0" i="0" u="none" strike="noStrike" cap="none" dirty="0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rPr>
                <a:t>제안 내용</a:t>
              </a:r>
              <a:endParaRPr dirty="0"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934318" y="2968302"/>
              <a:ext cx="4575300" cy="255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-"/>
              </a:pPr>
              <a:r>
                <a:rPr lang="ko-KR" sz="2000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계정 관리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-"/>
              </a:pPr>
              <a:r>
                <a:rPr lang="ko-KR" altLang="en-US" sz="2000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구독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000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-  </a:t>
              </a:r>
              <a:r>
                <a:rPr lang="ko-KR" altLang="en-US" sz="2000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여행지 추천</a:t>
              </a:r>
              <a:endParaRPr dirty="0"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-"/>
              </a:pPr>
              <a:r>
                <a:rPr lang="ko-KR" altLang="en-US" sz="2000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테마</a:t>
              </a:r>
              <a:endParaRPr sz="2000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Char char="-"/>
              </a:pPr>
              <a:r>
                <a:rPr lang="ko-KR" altLang="en-US" sz="2000" dirty="0">
                  <a:solidFill>
                    <a:schemeClr val="dk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결제</a:t>
              </a:r>
              <a:endParaRPr sz="2000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8102716" y="4222313"/>
              <a:ext cx="7575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0" i="0" u="none" strike="noStrike" cap="none" dirty="0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rPr>
                <a:t>지</a:t>
              </a:r>
              <a:endParaRPr sz="1800" b="0" i="0" u="none" strike="noStrike" cap="none" dirty="0">
                <a:solidFill>
                  <a:schemeClr val="lt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  <a:cs typeface="Malgun Gothic"/>
                <a:sym typeface="Malgun Gothic"/>
              </a:endParaRPr>
            </a:p>
          </p:txBody>
        </p:sp>
      </p:grpSp>
      <p:sp>
        <p:nvSpPr>
          <p:cNvPr id="298" name="Google Shape;298;p20"/>
          <p:cNvSpPr txBox="1"/>
          <p:nvPr/>
        </p:nvSpPr>
        <p:spPr>
          <a:xfrm>
            <a:off x="488950" y="765175"/>
            <a:ext cx="3569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제안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299" name="Google Shape;299;p20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300" name="Google Shape;300;p20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301" name="Google Shape;301;p20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302" name="Google Shape;302;p20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04" name="Google Shape;304;p20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05" name="Google Shape;305;p20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06" name="Google Shape;306;p20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07" name="Google Shape;307;p20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308" name="Google Shape;308;p20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grpSp>
        <p:nvGrpSpPr>
          <p:cNvPr id="309" name="Google Shape;309;p20"/>
          <p:cNvGrpSpPr/>
          <p:nvPr/>
        </p:nvGrpSpPr>
        <p:grpSpPr>
          <a:xfrm>
            <a:off x="6855126" y="1970588"/>
            <a:ext cx="1285875" cy="1216025"/>
            <a:chOff x="6788151" y="1988138"/>
            <a:chExt cx="1285875" cy="1216025"/>
          </a:xfrm>
        </p:grpSpPr>
        <p:grpSp>
          <p:nvGrpSpPr>
            <p:cNvPr id="310" name="Google Shape;310;p20"/>
            <p:cNvGrpSpPr/>
            <p:nvPr/>
          </p:nvGrpSpPr>
          <p:grpSpPr>
            <a:xfrm>
              <a:off x="6788151" y="1988138"/>
              <a:ext cx="1285875" cy="1216025"/>
              <a:chOff x="6764338" y="2925763"/>
              <a:chExt cx="1285875" cy="1216025"/>
            </a:xfrm>
          </p:grpSpPr>
          <p:sp>
            <p:nvSpPr>
              <p:cNvPr id="312" name="Google Shape;312;p20"/>
              <p:cNvSpPr/>
              <p:nvPr/>
            </p:nvSpPr>
            <p:spPr>
              <a:xfrm>
                <a:off x="6808788" y="2925763"/>
                <a:ext cx="1193800" cy="1216025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point.1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314" name="Google Shape;314;p20"/>
              <p:cNvSpPr/>
              <p:nvPr/>
            </p:nvSpPr>
            <p:spPr>
              <a:xfrm>
                <a:off x="6764338" y="3530600"/>
                <a:ext cx="1285875" cy="384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계정</a:t>
                </a:r>
                <a:r>
                  <a:rPr lang="ko-KR" altLang="en-US" sz="1400" b="0" i="0" u="none" strike="noStrike" cap="none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  <a:sym typeface="Arial"/>
                  </a:rPr>
                  <a:t> 관리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315" name="Google Shape;315;p20"/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16" name="Google Shape;316;p20"/>
          <p:cNvGrpSpPr/>
          <p:nvPr/>
        </p:nvGrpSpPr>
        <p:grpSpPr>
          <a:xfrm>
            <a:off x="9544332" y="2018328"/>
            <a:ext cx="1242161" cy="1215900"/>
            <a:chOff x="6798879" y="2060169"/>
            <a:chExt cx="1242161" cy="1215900"/>
          </a:xfrm>
        </p:grpSpPr>
        <p:grpSp>
          <p:nvGrpSpPr>
            <p:cNvPr id="317" name="Google Shape;317;p20"/>
            <p:cNvGrpSpPr/>
            <p:nvPr/>
          </p:nvGrpSpPr>
          <p:grpSpPr>
            <a:xfrm>
              <a:off x="6798879" y="2060169"/>
              <a:ext cx="1242161" cy="1215900"/>
              <a:chOff x="6775066" y="2997794"/>
              <a:chExt cx="1242161" cy="1215900"/>
            </a:xfrm>
          </p:grpSpPr>
          <p:sp>
            <p:nvSpPr>
              <p:cNvPr id="319" name="Google Shape;319;p20"/>
              <p:cNvSpPr/>
              <p:nvPr/>
            </p:nvSpPr>
            <p:spPr>
              <a:xfrm>
                <a:off x="6816390" y="2997794"/>
                <a:ext cx="1153187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7042035" y="3215281"/>
                <a:ext cx="79758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point.2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6775066" y="3602631"/>
                <a:ext cx="1242161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구독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322" name="Google Shape;322;p20"/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23" name="Google Shape;323;p20"/>
          <p:cNvGrpSpPr/>
          <p:nvPr/>
        </p:nvGrpSpPr>
        <p:grpSpPr>
          <a:xfrm>
            <a:off x="6855126" y="3562513"/>
            <a:ext cx="1285800" cy="1215900"/>
            <a:chOff x="6788151" y="1988138"/>
            <a:chExt cx="1285800" cy="1215900"/>
          </a:xfrm>
        </p:grpSpPr>
        <p:grpSp>
          <p:nvGrpSpPr>
            <p:cNvPr id="324" name="Google Shape;324;p20"/>
            <p:cNvGrpSpPr/>
            <p:nvPr/>
          </p:nvGrpSpPr>
          <p:grpSpPr>
            <a:xfrm>
              <a:off x="6788151" y="1988138"/>
              <a:ext cx="1285800" cy="1215900"/>
              <a:chOff x="6764338" y="2925763"/>
              <a:chExt cx="1285800" cy="1215900"/>
            </a:xfrm>
          </p:grpSpPr>
          <p:sp>
            <p:nvSpPr>
              <p:cNvPr id="326" name="Google Shape;326;p20"/>
              <p:cNvSpPr/>
              <p:nvPr/>
            </p:nvSpPr>
            <p:spPr>
              <a:xfrm>
                <a:off x="6808788" y="2925763"/>
                <a:ext cx="1193700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point.3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6764338" y="3530600"/>
                <a:ext cx="1285800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여행지 추천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329" name="Google Shape;329;p20"/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30" name="Google Shape;330;p20"/>
          <p:cNvGrpSpPr/>
          <p:nvPr/>
        </p:nvGrpSpPr>
        <p:grpSpPr>
          <a:xfrm>
            <a:off x="9564176" y="3562513"/>
            <a:ext cx="1285800" cy="1215900"/>
            <a:chOff x="6788151" y="1988138"/>
            <a:chExt cx="1285800" cy="1215900"/>
          </a:xfrm>
        </p:grpSpPr>
        <p:grpSp>
          <p:nvGrpSpPr>
            <p:cNvPr id="331" name="Google Shape;331;p20"/>
            <p:cNvGrpSpPr/>
            <p:nvPr/>
          </p:nvGrpSpPr>
          <p:grpSpPr>
            <a:xfrm>
              <a:off x="6788151" y="1988138"/>
              <a:ext cx="1285800" cy="1215900"/>
              <a:chOff x="6764338" y="2925763"/>
              <a:chExt cx="1285800" cy="1215900"/>
            </a:xfrm>
          </p:grpSpPr>
          <p:sp>
            <p:nvSpPr>
              <p:cNvPr id="333" name="Google Shape;333;p20"/>
              <p:cNvSpPr/>
              <p:nvPr/>
            </p:nvSpPr>
            <p:spPr>
              <a:xfrm>
                <a:off x="6808788" y="2925763"/>
                <a:ext cx="1193700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334" name="Google Shape;334;p20"/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point.4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335" name="Google Shape;335;p20"/>
              <p:cNvSpPr/>
              <p:nvPr/>
            </p:nvSpPr>
            <p:spPr>
              <a:xfrm>
                <a:off x="6764338" y="3530600"/>
                <a:ext cx="1285800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sz="1400" b="0" i="0" u="none" strike="noStrike" cap="none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  <a:sym typeface="Arial"/>
                  </a:rPr>
                  <a:t>테마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336" name="Google Shape;336;p20"/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37" name="Google Shape;337;p20"/>
          <p:cNvGrpSpPr/>
          <p:nvPr/>
        </p:nvGrpSpPr>
        <p:grpSpPr>
          <a:xfrm>
            <a:off x="6855126" y="5154438"/>
            <a:ext cx="1285800" cy="1215900"/>
            <a:chOff x="6788151" y="1988138"/>
            <a:chExt cx="1285800" cy="1215900"/>
          </a:xfrm>
        </p:grpSpPr>
        <p:grpSp>
          <p:nvGrpSpPr>
            <p:cNvPr id="338" name="Google Shape;338;p20"/>
            <p:cNvGrpSpPr/>
            <p:nvPr/>
          </p:nvGrpSpPr>
          <p:grpSpPr>
            <a:xfrm>
              <a:off x="6788151" y="1988138"/>
              <a:ext cx="1285800" cy="1215900"/>
              <a:chOff x="6764338" y="2925763"/>
              <a:chExt cx="1285800" cy="1215900"/>
            </a:xfrm>
          </p:grpSpPr>
          <p:sp>
            <p:nvSpPr>
              <p:cNvPr id="340" name="Google Shape;340;p20"/>
              <p:cNvSpPr/>
              <p:nvPr/>
            </p:nvSpPr>
            <p:spPr>
              <a:xfrm>
                <a:off x="6808788" y="2925763"/>
                <a:ext cx="1193700" cy="12159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cs typeface="Malgun Gothic"/>
                  <a:sym typeface="Malgun Gothic"/>
                </a:endParaRPr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7046925" y="3143250"/>
                <a:ext cx="8256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defRPr/>
                </a:pPr>
                <a:r>
                  <a:rPr lang="en-US" altLang="ko-KR" sz="1600" spc="-150" dirty="0"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point.5</a:t>
                </a:r>
                <a:endParaRPr lang="ko-KR" altLang="en-US" sz="1600" spc="-150" dirty="0"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endParaRPr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6764338" y="3530600"/>
                <a:ext cx="1285800" cy="38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altLang="en-US" sz="1400" b="0" i="0" u="none" strike="noStrike" cap="none" dirty="0">
                    <a:solidFill>
                      <a:srgbClr val="595959"/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  <a:sym typeface="Arial"/>
                  </a:rPr>
                  <a:t>결제</a:t>
                </a:r>
                <a:endParaRPr sz="1400" b="0" i="0" u="none" strike="noStrike" cap="none" dirty="0">
                  <a:solidFill>
                    <a:srgbClr val="595959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  <a:sym typeface="Arial"/>
                </a:endParaRPr>
              </a:p>
            </p:txBody>
          </p:sp>
        </p:grpSp>
        <p:cxnSp>
          <p:nvCxnSpPr>
            <p:cNvPr id="343" name="Google Shape;343;p20"/>
            <p:cNvCxnSpPr/>
            <p:nvPr/>
          </p:nvCxnSpPr>
          <p:spPr>
            <a:xfrm>
              <a:off x="6988238" y="2531975"/>
              <a:ext cx="823800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3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gradFill>
            <a:gsLst>
              <a:gs pos="0">
                <a:srgbClr val="007635">
                  <a:alpha val="90980"/>
                </a:srgbClr>
              </a:gs>
              <a:gs pos="100000">
                <a:srgbClr val="004D86">
                  <a:alpha val="8666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30" name="Google Shape;630;p33"/>
          <p:cNvSpPr/>
          <p:nvPr/>
        </p:nvSpPr>
        <p:spPr>
          <a:xfrm>
            <a:off x="3214688" y="549275"/>
            <a:ext cx="5761037" cy="57594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631" name="Google Shape;631;p33"/>
          <p:cNvGrpSpPr/>
          <p:nvPr/>
        </p:nvGrpSpPr>
        <p:grpSpPr>
          <a:xfrm>
            <a:off x="4083042" y="2433635"/>
            <a:ext cx="4286416" cy="1282703"/>
            <a:chOff x="4363864" y="2676463"/>
            <a:chExt cx="3630900" cy="1088879"/>
          </a:xfrm>
        </p:grpSpPr>
        <p:cxnSp>
          <p:nvCxnSpPr>
            <p:cNvPr id="632" name="Google Shape;632;p33"/>
            <p:cNvCxnSpPr/>
            <p:nvPr/>
          </p:nvCxnSpPr>
          <p:spPr>
            <a:xfrm>
              <a:off x="4726947" y="3765342"/>
              <a:ext cx="2749964" cy="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633" name="Google Shape;633;p33"/>
            <p:cNvSpPr txBox="1"/>
            <p:nvPr/>
          </p:nvSpPr>
          <p:spPr>
            <a:xfrm>
              <a:off x="4363864" y="2676463"/>
              <a:ext cx="3630900" cy="86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6000" b="0" i="0" u="none" strike="noStrike" cap="none" dirty="0">
                  <a:solidFill>
                    <a:srgbClr val="3F3F3F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rPr>
                <a:t>감사합니다.</a:t>
              </a:r>
              <a:endParaRPr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endParaRPr>
            </a:p>
          </p:txBody>
        </p:sp>
      </p:grpSp>
      <p:pic>
        <p:nvPicPr>
          <p:cNvPr id="634" name="Google Shape;63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263" y="4468813"/>
            <a:ext cx="3416300" cy="237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"/>
          <p:cNvSpPr txBox="1"/>
          <p:nvPr/>
        </p:nvSpPr>
        <p:spPr>
          <a:xfrm>
            <a:off x="488950" y="765175"/>
            <a:ext cx="3315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b="0" i="0" u="none" strike="noStrike" cap="none" dirty="0">
                <a:solidFill>
                  <a:srgbClr val="3F3F3F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  <a:sym typeface="Arial"/>
              </a:rPr>
              <a:t>프로젝트 내용</a:t>
            </a:r>
            <a:endParaRPr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70" name="Google Shape;370;p22"/>
          <p:cNvSpPr txBox="1"/>
          <p:nvPr/>
        </p:nvSpPr>
        <p:spPr>
          <a:xfrm>
            <a:off x="509600" y="2132550"/>
            <a:ext cx="11151458" cy="462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0650" tIns="70650" rIns="70650" bIns="44850" anchor="t" anchorCtr="0">
            <a:noAutofit/>
          </a:bodyPr>
          <a:lstStyle/>
          <a:p>
            <a:pPr marL="84095" marR="0" lvl="0" indent="-28024" algn="l" rtl="0"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883"/>
              <a:buFont typeface="Arial"/>
              <a:buNone/>
            </a:pPr>
            <a:endParaRPr sz="883" b="0" i="0" u="none" strike="noStrike" cap="none" dirty="0">
              <a:solidFill>
                <a:srgbClr val="FF0000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4611329" y="802046"/>
            <a:ext cx="7579084" cy="107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사용 툴 </a:t>
            </a:r>
            <a:r>
              <a:rPr lang="ko-KR" sz="1800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: </a:t>
            </a:r>
            <a:r>
              <a:rPr lang="en-US" altLang="ko-KR" sz="1800" b="1" dirty="0">
                <a:solidFill>
                  <a:schemeClr val="bg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excel</a:t>
            </a:r>
            <a:endParaRPr sz="1800" dirty="0">
              <a:solidFill>
                <a:schemeClr val="dk2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457200" lvl="0" indent="-342900">
              <a:buClr>
                <a:schemeClr val="dk1"/>
              </a:buClr>
              <a:buSzPts val="1800"/>
              <a:buChar char="-"/>
            </a:pPr>
            <a:r>
              <a:rPr lang="en-US" altLang="ko-KR" sz="1800" b="1" dirty="0">
                <a:solidFill>
                  <a:schemeClr val="bg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excel </a:t>
            </a: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을</a:t>
            </a: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사용하여 프로그램에서 </a:t>
            </a: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필요한 </a:t>
            </a: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기능들을</a:t>
            </a:r>
            <a:r>
              <a:rPr lang="en-US" alt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팀 회의를 통하여 의견을</a:t>
            </a: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제시하</a:t>
            </a: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고</a:t>
            </a: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도출된</a:t>
            </a: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요구사항들을</a:t>
            </a:r>
            <a:r>
              <a:rPr lang="en-US" alt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행위자 별로</a:t>
            </a:r>
            <a:r>
              <a:rPr 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정리함</a:t>
            </a:r>
            <a:r>
              <a:rPr lang="en-US" altLang="ko-KR" sz="1800" b="1" dirty="0">
                <a:solidFill>
                  <a:schemeClr val="dk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  <a:endParaRPr sz="1800" b="1" dirty="0">
              <a:solidFill>
                <a:schemeClr val="dk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372" name="Google Shape;372;p22"/>
          <p:cNvSpPr txBox="1"/>
          <p:nvPr/>
        </p:nvSpPr>
        <p:spPr>
          <a:xfrm>
            <a:off x="509588" y="1651000"/>
            <a:ext cx="77390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o-KR" sz="2400" b="0" i="0" u="none" strike="noStrike" cap="none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sym typeface="Arial"/>
              </a:rPr>
              <a:t>분석/설계 : </a:t>
            </a:r>
            <a:r>
              <a:rPr lang="ko-KR" sz="2400" dirty="0">
                <a:solidFill>
                  <a:schemeClr val="dk2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요구사항 정의</a:t>
            </a:r>
            <a:endParaRPr sz="2400" b="0" i="0" u="none" strike="noStrike" cap="none" dirty="0">
              <a:solidFill>
                <a:schemeClr val="dk2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  <a:sym typeface="Arial"/>
            </a:endParaRPr>
          </a:p>
        </p:txBody>
      </p:sp>
      <p:grpSp>
        <p:nvGrpSpPr>
          <p:cNvPr id="373" name="Google Shape;373;p22"/>
          <p:cNvGrpSpPr/>
          <p:nvPr/>
        </p:nvGrpSpPr>
        <p:grpSpPr>
          <a:xfrm>
            <a:off x="0" y="-4763"/>
            <a:ext cx="12192000" cy="625476"/>
            <a:chOff x="0" y="-4763"/>
            <a:chExt cx="12192000" cy="625476"/>
          </a:xfrm>
        </p:grpSpPr>
        <p:sp>
          <p:nvSpPr>
            <p:cNvPr id="374" name="Google Shape;374;p22"/>
            <p:cNvSpPr/>
            <p:nvPr/>
          </p:nvSpPr>
          <p:spPr>
            <a:xfrm>
              <a:off x="0" y="-4763"/>
              <a:ext cx="12192000" cy="620713"/>
            </a:xfrm>
            <a:prstGeom prst="rect">
              <a:avLst/>
            </a:prstGeom>
            <a:gradFill>
              <a:gsLst>
                <a:gs pos="0">
                  <a:srgbClr val="007635"/>
                </a:gs>
                <a:gs pos="100000">
                  <a:srgbClr val="004D8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375" name="Google Shape;375;p22"/>
            <p:cNvGrpSpPr/>
            <p:nvPr/>
          </p:nvGrpSpPr>
          <p:grpSpPr>
            <a:xfrm rot="5400000">
              <a:off x="8022431" y="-3548856"/>
              <a:ext cx="369888" cy="7969250"/>
              <a:chOff x="11783835" y="678528"/>
              <a:chExt cx="370108" cy="5198744"/>
            </a:xfrm>
          </p:grpSpPr>
          <p:sp>
            <p:nvSpPr>
              <p:cNvPr id="376" name="Google Shape;376;p22"/>
              <p:cNvSpPr/>
              <p:nvPr/>
            </p:nvSpPr>
            <p:spPr>
              <a:xfrm rot="-5400000" flipH="1">
                <a:off x="11537041" y="5260370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개요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 rot="-5400000" flipH="1">
                <a:off x="11536006" y="4541659"/>
                <a:ext cx="865767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참여인원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 rot="-5400000" flipH="1">
                <a:off x="11537041" y="3822948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일정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 rot="-5400000" flipH="1">
                <a:off x="11537041" y="3120807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dk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구성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 rot="-5400000" flipH="1">
                <a:off x="11535488" y="2431611"/>
                <a:ext cx="866803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007635"/>
                  </a:gs>
                  <a:gs pos="100000">
                    <a:srgbClr val="004D86"/>
                  </a:gs>
                </a:gsLst>
                <a:lin ang="0" scaled="0"/>
              </a:gra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chemeClr val="lt1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제안/내용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 rot="-5400000" flipH="1">
                <a:off x="11537041" y="1666816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구현화면</a:t>
                </a:r>
                <a:endParaRPr sz="1500" b="0" i="0" u="none" strike="noStrike" cap="none" dirty="0">
                  <a:solidFill>
                    <a:srgbClr val="262626"/>
                  </a:solidFill>
                  <a:latin typeface="여기어때 잘난체 OTF" panose="020B0600000101010101" pitchFamily="34" charset="-127"/>
                  <a:ea typeface="여기어때 잘난체 OTF" panose="020B0600000101010101" pitchFamily="34" charset="-127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 rot="-5400000" flipH="1">
                <a:off x="11537041" y="925322"/>
                <a:ext cx="863696" cy="3701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D8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-KR" sz="1500" b="0" i="0" u="none" strike="noStrike" cap="none" dirty="0">
                    <a:solidFill>
                      <a:srgbClr val="262626"/>
                    </a:solidFill>
                    <a:latin typeface="여기어때 잘난체 OTF" panose="020B0600000101010101" pitchFamily="34" charset="-127"/>
                    <a:ea typeface="여기어때 잘난체 OTF" panose="020B0600000101010101" pitchFamily="34" charset="-127"/>
                    <a:sym typeface="Arial"/>
                  </a:rPr>
                  <a:t>소감</a:t>
                </a:r>
                <a:endParaRPr dirty="0">
                  <a:latin typeface="여기어때 잘난체 OTF" panose="020B0600000101010101" pitchFamily="34" charset="-127"/>
                  <a:ea typeface="여기어때 잘난체 OTF" panose="020B0600000101010101" pitchFamily="34" charset="-127"/>
                </a:endParaRPr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7FA71E1A-D787-4891-BA72-D6B41BB8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7595"/>
            <a:ext cx="3705908" cy="367320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0120653-92E2-4ACC-85EE-272261017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382" y="2607595"/>
            <a:ext cx="3992311" cy="377019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0526004-B491-4071-A94A-B6534BAA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67" y="3467637"/>
            <a:ext cx="3798748" cy="19525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2639</ep:Words>
  <ep:PresentationFormat>사용자 지정</ep:PresentationFormat>
  <ep:Paragraphs>1158</ep:Paragraphs>
  <ep:Slides>80</ep:Slides>
  <ep:Notes>80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80</vt:i4>
      </vt:variant>
    </vt:vector>
  </ep:HeadingPairs>
  <ep:TitlesOfParts>
    <vt:vector size="81" baseType="lpstr">
      <vt:lpstr>Office 테마</vt:lpstr>
      <vt:lpstr>PowerPoint 프레젠테이션</vt:lpstr>
      <vt:lpstr>PowerPoint 프레젠테이션</vt:lpstr>
      <vt:lpstr>PowerPoint 프레젠테이션</vt:lpstr>
      <vt:lpstr>슬라이드 4</vt:lpstr>
      <vt:lpstr>PowerPoint 프레젠테이션</vt:lpstr>
      <vt:lpstr>PowerPoint 프레젠테이션</vt:lpstr>
      <vt:lpstr>PowerPoint 프레젠테이션</vt:lpstr>
      <vt:lpstr>PowerPoint 프레젠테이션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최성석</dc:creator>
  <cp:lastModifiedBy>user</cp:lastModifiedBy>
  <dcterms:modified xsi:type="dcterms:W3CDTF">2022-01-10T02:16:25.815</dcterms:modified>
  <cp:revision>38</cp:revision>
  <dc:title>PowerPoint 프레젠테이션</dc:title>
  <cp:version>1000.0000.01</cp:version>
</cp:coreProperties>
</file>